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258" r:id="rId2"/>
    <p:sldId id="270" r:id="rId3"/>
    <p:sldId id="260" r:id="rId4"/>
    <p:sldId id="273" r:id="rId5"/>
    <p:sldId id="274" r:id="rId6"/>
    <p:sldId id="275" r:id="rId7"/>
    <p:sldId id="271" r:id="rId8"/>
  </p:sldIdLst>
  <p:sldSz cx="12192000" cy="6858000"/>
  <p:notesSz cx="6858000" cy="9144000"/>
  <p:defaultTextStyle>
    <a:defPPr rtl="0">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69" autoAdjust="0"/>
    <p:restoredTop sz="94660"/>
  </p:normalViewPr>
  <p:slideViewPr>
    <p:cSldViewPr snapToGrid="0">
      <p:cViewPr varScale="1">
        <p:scale>
          <a:sx n="70" d="100"/>
          <a:sy n="70" d="100"/>
        </p:scale>
        <p:origin x="702" y="72"/>
      </p:cViewPr>
      <p:guideLst/>
    </p:cSldViewPr>
  </p:slideViewPr>
  <p:notesTextViewPr>
    <p:cViewPr>
      <p:scale>
        <a:sx n="1" d="1"/>
        <a:sy n="1" d="1"/>
      </p:scale>
      <p:origin x="0" y="0"/>
    </p:cViewPr>
  </p:notesTextViewPr>
  <p:notesViewPr>
    <p:cSldViewPr snapToGrid="0">
      <p:cViewPr varScale="1">
        <p:scale>
          <a:sx n="87" d="100"/>
          <a:sy n="87" d="100"/>
        </p:scale>
        <p:origin x="376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5"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1 antraštės vietos rezervavimo ženklas"/>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lt-LT" dirty="0"/>
          </a:p>
        </p:txBody>
      </p:sp>
      <p:sp>
        <p:nvSpPr>
          <p:cNvPr id="3" name="2 datos vietos rezervavimo ženklas"/>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DEE7ADB0-C2F1-498D-8F94-01BE52AB406F}" type="datetime1">
              <a:rPr lang="lt-LT" smtClean="0"/>
              <a:t>2020.04.15</a:t>
            </a:fld>
            <a:endParaRPr lang="lt-LT" dirty="0"/>
          </a:p>
        </p:txBody>
      </p:sp>
      <p:sp>
        <p:nvSpPr>
          <p:cNvPr id="4" name="3 poraštės vietos rezervavimo ženklas"/>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lt-LT" dirty="0"/>
          </a:p>
        </p:txBody>
      </p:sp>
      <p:sp>
        <p:nvSpPr>
          <p:cNvPr id="5" name="4 skaidrės numerio vietos rezervavimo ženklas"/>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2977E94-A6AB-4E02-8E43-E89F9CF4757F}" type="slidenum">
              <a:rPr lang="lt-LT" smtClean="0"/>
              <a:t>‹#›</a:t>
            </a:fld>
            <a:endParaRPr lang="lt-LT" dirty="0"/>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1 antraštės vietos rezervavimo ženklas"/>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lt-LT" noProof="0" dirty="0"/>
          </a:p>
        </p:txBody>
      </p:sp>
      <p:sp>
        <p:nvSpPr>
          <p:cNvPr id="3" name="2 datos vietos rezervavimo ženklas"/>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6F58DE-C5D0-407C-9874-AC98945B5B9D}" type="datetime1">
              <a:rPr lang="lt-LT" smtClean="0"/>
              <a:pPr/>
              <a:t>2020.04.15</a:t>
            </a:fld>
            <a:endParaRPr lang="lt-LT" dirty="0"/>
          </a:p>
        </p:txBody>
      </p:sp>
      <p:sp>
        <p:nvSpPr>
          <p:cNvPr id="4" name="3 skaidrės vaizdo vietos rezervavimo ženklas"/>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lt-LT" noProof="0" dirty="0"/>
          </a:p>
        </p:txBody>
      </p:sp>
      <p:sp>
        <p:nvSpPr>
          <p:cNvPr id="5" name="4 pastabų vietos rezervavimo ženklas"/>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lt-LT" noProof="0" dirty="0"/>
              <a:t>Spustelėkite, jei norite redaguoti ruošinio teksto stilius</a:t>
            </a:r>
          </a:p>
          <a:p>
            <a:pPr lvl="1" rtl="0"/>
            <a:r>
              <a:rPr lang="lt-LT" noProof="0" dirty="0"/>
              <a:t>Antras lygis</a:t>
            </a:r>
          </a:p>
          <a:p>
            <a:pPr lvl="2" rtl="0"/>
            <a:r>
              <a:rPr lang="lt-LT" noProof="0" dirty="0"/>
              <a:t>Trečias lygis</a:t>
            </a:r>
          </a:p>
          <a:p>
            <a:pPr lvl="3" rtl="0"/>
            <a:r>
              <a:rPr lang="lt-LT" noProof="0" dirty="0"/>
              <a:t>Ketvirtas lygis</a:t>
            </a:r>
          </a:p>
          <a:p>
            <a:pPr lvl="4" rtl="0"/>
            <a:r>
              <a:rPr lang="lt-LT" noProof="0" dirty="0"/>
              <a:t>Penktas lygis</a:t>
            </a:r>
          </a:p>
        </p:txBody>
      </p:sp>
      <p:sp>
        <p:nvSpPr>
          <p:cNvPr id="6" name="5 poraštės vietos rezervavimo ženklas"/>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lt-LT" noProof="0" dirty="0"/>
          </a:p>
        </p:txBody>
      </p:sp>
      <p:sp>
        <p:nvSpPr>
          <p:cNvPr id="7" name="6 skaidrės numerio vietos rezervavimo ženklas"/>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ED491D0-8E1B-49C7-849B-A28568D94497}" type="slidenum">
              <a:rPr lang="lt-LT" noProof="0" smtClean="0"/>
              <a:t>‹#›</a:t>
            </a:fld>
            <a:endParaRPr lang="lt-LT" noProof="0" dirty="0"/>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pPr rtl="0"/>
            <a:r>
              <a:rPr lang="lt-LT" dirty="0"/>
              <a:t>1</a:t>
            </a:r>
          </a:p>
        </p:txBody>
      </p:sp>
    </p:spTree>
    <p:extLst>
      <p:ext uri="{BB962C8B-B14F-4D97-AF65-F5344CB8AC3E}">
        <p14:creationId xmlns:p14="http://schemas.microsoft.com/office/powerpoint/2010/main" val="3828159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pPr rtl="0"/>
            <a:fld id="{DED491D0-8E1B-49C7-849B-A28568D94497}" type="slidenum">
              <a:rPr lang="lt-LT" smtClean="0"/>
              <a:t>3</a:t>
            </a:fld>
            <a:endParaRPr lang="lt-LT" dirty="0"/>
          </a:p>
        </p:txBody>
      </p:sp>
    </p:spTree>
    <p:extLst>
      <p:ext uri="{BB962C8B-B14F-4D97-AF65-F5344CB8AC3E}">
        <p14:creationId xmlns:p14="http://schemas.microsoft.com/office/powerpoint/2010/main" val="33412736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Pradinė skaidrė">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8 stačiakampis"/>
          <p:cNvSpPr/>
          <p:nvPr/>
        </p:nvSpPr>
        <p:spPr>
          <a:xfrm>
            <a:off x="2832533" y="1371600"/>
            <a:ext cx="9359467"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lt-LT" dirty="0"/>
          </a:p>
        </p:txBody>
      </p:sp>
      <p:sp>
        <p:nvSpPr>
          <p:cNvPr id="10" name="9 stačiakampis"/>
          <p:cNvSpPr/>
          <p:nvPr/>
        </p:nvSpPr>
        <p:spPr>
          <a:xfrm>
            <a:off x="2832533" y="4462272"/>
            <a:ext cx="9359467"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lt-LT" dirty="0"/>
          </a:p>
        </p:txBody>
      </p:sp>
      <p:sp>
        <p:nvSpPr>
          <p:cNvPr id="2" name="1 pavadinimas"/>
          <p:cNvSpPr>
            <a:spLocks noGrp="1"/>
          </p:cNvSpPr>
          <p:nvPr>
            <p:ph type="ctrTitle"/>
          </p:nvPr>
        </p:nvSpPr>
        <p:spPr bwMode="black">
          <a:xfrm>
            <a:off x="3175199" y="1943842"/>
            <a:ext cx="8500062" cy="2387600"/>
          </a:xfrm>
        </p:spPr>
        <p:txBody>
          <a:bodyPr rtlCol="0" anchor="b"/>
          <a:lstStyle>
            <a:lvl1pPr algn="l" rtl="0">
              <a:lnSpc>
                <a:spcPct val="90000"/>
              </a:lnSpc>
              <a:defRPr sz="6000" b="1">
                <a:solidFill>
                  <a:schemeClr val="tx1"/>
                </a:solidFill>
              </a:defRPr>
            </a:lvl1pPr>
          </a:lstStyle>
          <a:p>
            <a:pPr rtl="0"/>
            <a:r>
              <a:rPr lang="lt-LT" smtClean="0"/>
              <a:t>Spustelėję redag. ruoš. pavad. stilių</a:t>
            </a:r>
            <a:endParaRPr lang="lt-LT" dirty="0"/>
          </a:p>
        </p:txBody>
      </p:sp>
      <p:sp>
        <p:nvSpPr>
          <p:cNvPr id="3" name="2 paantraštė"/>
          <p:cNvSpPr>
            <a:spLocks noGrp="1"/>
          </p:cNvSpPr>
          <p:nvPr>
            <p:ph type="subTitle" idx="1" hasCustomPrompt="1"/>
          </p:nvPr>
        </p:nvSpPr>
        <p:spPr>
          <a:xfrm>
            <a:off x="3175199" y="4538659"/>
            <a:ext cx="8500062" cy="865321"/>
          </a:xfrm>
        </p:spPr>
        <p:txBody>
          <a:bodyPr rtlCol="0"/>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dirty="0"/>
              <a:t>Spustelėję </a:t>
            </a:r>
            <a:r>
              <a:rPr lang="lt-LT" dirty="0" err="1"/>
              <a:t>redag</a:t>
            </a:r>
            <a:r>
              <a:rPr lang="lt-LT" dirty="0"/>
              <a:t>. ruoš. </a:t>
            </a:r>
            <a:r>
              <a:rPr lang="lt-LT" dirty="0" err="1"/>
              <a:t>paantrš</a:t>
            </a:r>
            <a:r>
              <a:rPr lang="lt-LT" dirty="0"/>
              <a:t>. stilių</a:t>
            </a:r>
          </a:p>
        </p:txBody>
      </p:sp>
      <p:sp>
        <p:nvSpPr>
          <p:cNvPr id="11" name="3 datos vietos rezervavimo ženklas"/>
          <p:cNvSpPr>
            <a:spLocks noGrp="1"/>
          </p:cNvSpPr>
          <p:nvPr>
            <p:ph type="dt" sz="half" idx="10"/>
          </p:nvPr>
        </p:nvSpPr>
        <p:spPr/>
        <p:txBody>
          <a:bodyPr rtlCol="0"/>
          <a:lstStyle>
            <a:lvl1pPr>
              <a:defRPr>
                <a:solidFill>
                  <a:schemeClr val="bg2"/>
                </a:solidFill>
              </a:defRPr>
            </a:lvl1pPr>
          </a:lstStyle>
          <a:p>
            <a:pPr rtl="0"/>
            <a:fld id="{38E49524-DFED-4F8A-ADFD-81F4133A96E4}" type="datetime1">
              <a:rPr lang="lt-LT" smtClean="0"/>
              <a:t>2020.04.15</a:t>
            </a:fld>
            <a:endParaRPr lang="lt-LT" dirty="0"/>
          </a:p>
        </p:txBody>
      </p:sp>
      <p:sp>
        <p:nvSpPr>
          <p:cNvPr id="12" name="4 poraštės vietos rezervavimo ženklas"/>
          <p:cNvSpPr>
            <a:spLocks noGrp="1"/>
          </p:cNvSpPr>
          <p:nvPr>
            <p:ph type="ftr" sz="quarter" idx="11"/>
          </p:nvPr>
        </p:nvSpPr>
        <p:spPr/>
        <p:txBody>
          <a:bodyPr rtlCol="0"/>
          <a:lstStyle>
            <a:lvl1pPr>
              <a:defRPr>
                <a:solidFill>
                  <a:schemeClr val="bg2"/>
                </a:solidFill>
              </a:defRPr>
            </a:lvl1pPr>
          </a:lstStyle>
          <a:p>
            <a:pPr rtl="0"/>
            <a:endParaRPr lang="lt-LT" dirty="0"/>
          </a:p>
        </p:txBody>
      </p:sp>
      <p:sp>
        <p:nvSpPr>
          <p:cNvPr id="13" name="5 skaidrės numerio vietos rezervavimo ženklas"/>
          <p:cNvSpPr>
            <a:spLocks noGrp="1"/>
          </p:cNvSpPr>
          <p:nvPr>
            <p:ph type="sldNum" sz="quarter" idx="12"/>
          </p:nvPr>
        </p:nvSpPr>
        <p:spPr/>
        <p:txBody>
          <a:bodyPr rtlCol="0"/>
          <a:lstStyle>
            <a:lvl1pPr>
              <a:defRPr>
                <a:solidFill>
                  <a:schemeClr val="bg2"/>
                </a:solidFill>
              </a:defRPr>
            </a:lvl1pPr>
          </a:lstStyle>
          <a:p>
            <a:pPr rtl="0"/>
            <a:fld id="{BD266BE7-899D-4075-917F-DBDE33B6B692}" type="slidenum">
              <a:rPr lang="lt-LT" smtClean="0"/>
              <a:pPr/>
              <a:t>‹#›</a:t>
            </a:fld>
            <a:endParaRPr lang="lt-LT" dirty="0"/>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1 pavadinimas"/>
          <p:cNvSpPr>
            <a:spLocks noGrp="1"/>
          </p:cNvSpPr>
          <p:nvPr>
            <p:ph type="title"/>
          </p:nvPr>
        </p:nvSpPr>
        <p:spPr/>
        <p:txBody>
          <a:bodyPr rtlCol="0"/>
          <a:lstStyle>
            <a:lvl1pPr rtl="0">
              <a:defRPr/>
            </a:lvl1pPr>
          </a:lstStyle>
          <a:p>
            <a:pPr rtl="0"/>
            <a:r>
              <a:rPr lang="lt-LT" smtClean="0"/>
              <a:t>Spustelėję redag. ruoš. pavad. stilių</a:t>
            </a:r>
            <a:endParaRPr lang="lt-LT" dirty="0"/>
          </a:p>
        </p:txBody>
      </p:sp>
      <p:sp>
        <p:nvSpPr>
          <p:cNvPr id="3" name="2 vertikalaus teksto vietos rezervavimo ženklas"/>
          <p:cNvSpPr>
            <a:spLocks noGrp="1"/>
          </p:cNvSpPr>
          <p:nvPr>
            <p:ph type="body" orient="vert" idx="1" hasCustomPrompt="1"/>
          </p:nvPr>
        </p:nvSpPr>
        <p:spPr/>
        <p:txBody>
          <a:bodyPr vert="eaVert" rtlCol="0"/>
          <a:lstStyle>
            <a:lvl1pPr rtl="0">
              <a:defRPr/>
            </a:lvl1pPr>
          </a:lstStyle>
          <a:p>
            <a:pPr lvl="0" rtl="0"/>
            <a:r>
              <a:rPr lang="lt-LT" dirty="0"/>
              <a:t>Spustelėję </a:t>
            </a:r>
            <a:r>
              <a:rPr lang="lt-LT" dirty="0" err="1"/>
              <a:t>redag</a:t>
            </a:r>
            <a:r>
              <a:rPr lang="lt-LT" dirty="0"/>
              <a:t>. ruoš. teksto stilių</a:t>
            </a:r>
          </a:p>
          <a:p>
            <a:pPr lvl="1" rtl="0"/>
            <a:r>
              <a:rPr lang="lt-LT" dirty="0"/>
              <a:t>Antras lygis</a:t>
            </a:r>
          </a:p>
          <a:p>
            <a:pPr lvl="2" rtl="0"/>
            <a:r>
              <a:rPr lang="lt-LT" dirty="0"/>
              <a:t>Trečias lygis</a:t>
            </a:r>
          </a:p>
          <a:p>
            <a:pPr lvl="3" rtl="0"/>
            <a:r>
              <a:rPr lang="lt-LT" dirty="0"/>
              <a:t>Ketvirtas lygis</a:t>
            </a:r>
          </a:p>
          <a:p>
            <a:pPr lvl="4" rtl="0"/>
            <a:r>
              <a:rPr lang="lt-LT" dirty="0"/>
              <a:t>Penktas lygis</a:t>
            </a:r>
          </a:p>
        </p:txBody>
      </p:sp>
      <p:sp>
        <p:nvSpPr>
          <p:cNvPr id="4" name="3 datos vietos rezervavimo ženklas"/>
          <p:cNvSpPr>
            <a:spLocks noGrp="1"/>
          </p:cNvSpPr>
          <p:nvPr>
            <p:ph type="dt" sz="half" idx="10"/>
          </p:nvPr>
        </p:nvSpPr>
        <p:spPr/>
        <p:txBody>
          <a:bodyPr rtlCol="0"/>
          <a:lstStyle/>
          <a:p>
            <a:pPr rtl="0"/>
            <a:fld id="{B0835468-53C2-4FC9-9676-94A401CFF705}" type="datetime1">
              <a:rPr lang="lt-LT" smtClean="0"/>
              <a:t>2020.04.15</a:t>
            </a:fld>
            <a:endParaRPr lang="lt-LT" dirty="0"/>
          </a:p>
        </p:txBody>
      </p:sp>
      <p:sp>
        <p:nvSpPr>
          <p:cNvPr id="5" name="4 poraštės vietos rezervavimo ženklas"/>
          <p:cNvSpPr>
            <a:spLocks noGrp="1"/>
          </p:cNvSpPr>
          <p:nvPr>
            <p:ph type="ftr" sz="quarter" idx="11"/>
          </p:nvPr>
        </p:nvSpPr>
        <p:spPr/>
        <p:txBody>
          <a:bodyPr rtlCol="0"/>
          <a:lstStyle/>
          <a:p>
            <a:pPr rtl="0"/>
            <a:endParaRPr lang="lt-LT" dirty="0"/>
          </a:p>
        </p:txBody>
      </p:sp>
      <p:sp>
        <p:nvSpPr>
          <p:cNvPr id="6" name="5 skaidrės numerio vietos rezervavimo ženklas"/>
          <p:cNvSpPr>
            <a:spLocks noGrp="1"/>
          </p:cNvSpPr>
          <p:nvPr>
            <p:ph type="sldNum" sz="quarter" idx="12"/>
          </p:nvPr>
        </p:nvSpPr>
        <p:spPr/>
        <p:txBody>
          <a:bodyPr rtlCol="0"/>
          <a:lstStyle/>
          <a:p>
            <a:pPr rtl="0"/>
            <a:fld id="{BD266BE7-899D-4075-917F-DBDE33B6B692}" type="slidenum">
              <a:rPr lang="lt-LT" smtClean="0"/>
              <a:t>‹#›</a:t>
            </a:fld>
            <a:endParaRPr lang="lt-LT" dirty="0"/>
          </a:p>
        </p:txBody>
      </p:sp>
    </p:spTree>
    <p:extLst>
      <p:ext uri="{BB962C8B-B14F-4D97-AF65-F5344CB8AC3E}">
        <p14:creationId xmlns:p14="http://schemas.microsoft.com/office/powerpoint/2010/main" val="266440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us pavadinimas ir tekstas">
    <p:spTree>
      <p:nvGrpSpPr>
        <p:cNvPr id="1" name=""/>
        <p:cNvGrpSpPr/>
        <p:nvPr/>
      </p:nvGrpSpPr>
      <p:grpSpPr>
        <a:xfrm>
          <a:off x="0" y="0"/>
          <a:ext cx="0" cy="0"/>
          <a:chOff x="0" y="0"/>
          <a:chExt cx="0" cy="0"/>
        </a:xfrm>
      </p:grpSpPr>
      <p:sp>
        <p:nvSpPr>
          <p:cNvPr id="10" name="9 stačiakampis"/>
          <p:cNvSpPr/>
          <p:nvPr/>
        </p:nvSpPr>
        <p:spPr>
          <a:xfrm rot="5400000">
            <a:off x="8267671" y="3370131"/>
            <a:ext cx="6858000"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lt-LT" noProof="0" dirty="0"/>
          </a:p>
        </p:txBody>
      </p:sp>
      <p:pic>
        <p:nvPicPr>
          <p:cNvPr id="7" name="6 paveikslėlis"/>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rot="5400000">
            <a:off x="7523375" y="2743540"/>
            <a:ext cx="6857433" cy="1371487"/>
          </a:xfrm>
          <a:prstGeom prst="rect">
            <a:avLst/>
          </a:prstGeom>
        </p:spPr>
      </p:pic>
      <p:sp>
        <p:nvSpPr>
          <p:cNvPr id="2" name="1 vertikalus pavadinimas"/>
          <p:cNvSpPr>
            <a:spLocks noGrp="1"/>
          </p:cNvSpPr>
          <p:nvPr>
            <p:ph type="title" orient="vert"/>
          </p:nvPr>
        </p:nvSpPr>
        <p:spPr>
          <a:xfrm>
            <a:off x="10266348" y="462249"/>
            <a:ext cx="1370886" cy="5714714"/>
          </a:xfrm>
        </p:spPr>
        <p:txBody>
          <a:bodyPr vert="eaVert" rtlCol="0"/>
          <a:lstStyle>
            <a:lvl1pPr rtl="0">
              <a:defRPr/>
            </a:lvl1pPr>
          </a:lstStyle>
          <a:p>
            <a:pPr rtl="0"/>
            <a:r>
              <a:rPr lang="lt-LT" noProof="0" smtClean="0"/>
              <a:t>Spustelėję redag. ruoš. pavad. stilių</a:t>
            </a:r>
            <a:endParaRPr lang="lt-LT" noProof="0" dirty="0"/>
          </a:p>
        </p:txBody>
      </p:sp>
      <p:sp>
        <p:nvSpPr>
          <p:cNvPr id="3" name="2 vertikalaus teksto vietos rezervavimo ženklas"/>
          <p:cNvSpPr>
            <a:spLocks noGrp="1"/>
          </p:cNvSpPr>
          <p:nvPr>
            <p:ph type="body" orient="vert" idx="1" hasCustomPrompt="1"/>
          </p:nvPr>
        </p:nvSpPr>
        <p:spPr>
          <a:xfrm>
            <a:off x="378199" y="462249"/>
            <a:ext cx="9693088" cy="5714714"/>
          </a:xfrm>
        </p:spPr>
        <p:txBody>
          <a:bodyPr vert="eaVert" rtlCol="0"/>
          <a:lstStyle>
            <a:lvl1pPr rtl="0">
              <a:defRPr/>
            </a:lvl1pPr>
          </a:lstStyle>
          <a:p>
            <a:pPr lvl="0" rtl="0"/>
            <a:r>
              <a:rPr lang="lt-LT" noProof="0" dirty="0"/>
              <a:t>Spustelėję </a:t>
            </a:r>
            <a:r>
              <a:rPr lang="lt-LT" noProof="0" dirty="0" err="1"/>
              <a:t>redag</a:t>
            </a:r>
            <a:r>
              <a:rPr lang="lt-LT" noProof="0" dirty="0"/>
              <a:t>. ruoš. teksto stilių</a:t>
            </a:r>
          </a:p>
          <a:p>
            <a:pPr lvl="1" rtl="0"/>
            <a:r>
              <a:rPr lang="lt-LT" noProof="0" dirty="0"/>
              <a:t>Antras lygis</a:t>
            </a:r>
          </a:p>
          <a:p>
            <a:pPr lvl="2" rtl="0"/>
            <a:r>
              <a:rPr lang="lt-LT" noProof="0" dirty="0"/>
              <a:t>Trečias lygis</a:t>
            </a:r>
          </a:p>
          <a:p>
            <a:pPr lvl="3" rtl="0"/>
            <a:r>
              <a:rPr lang="lt-LT" noProof="0" dirty="0"/>
              <a:t>Ketvirtas lygis</a:t>
            </a:r>
          </a:p>
          <a:p>
            <a:pPr lvl="4" rtl="0"/>
            <a:r>
              <a:rPr lang="lt-LT" noProof="0" dirty="0"/>
              <a:t>Penktas lygis</a:t>
            </a:r>
          </a:p>
        </p:txBody>
      </p:sp>
      <p:sp>
        <p:nvSpPr>
          <p:cNvPr id="4" name="3 datos vietos rezervavimo ženklas"/>
          <p:cNvSpPr>
            <a:spLocks noGrp="1"/>
          </p:cNvSpPr>
          <p:nvPr>
            <p:ph type="dt" sz="half" idx="10"/>
          </p:nvPr>
        </p:nvSpPr>
        <p:spPr>
          <a:xfrm>
            <a:off x="378199" y="6356350"/>
            <a:ext cx="1971947" cy="365125"/>
          </a:xfrm>
        </p:spPr>
        <p:txBody>
          <a:bodyPr rtlCol="0"/>
          <a:lstStyle/>
          <a:p>
            <a:pPr rtl="0"/>
            <a:fld id="{DD238374-5CC8-4A62-930A-AC01B0C9082B}" type="datetime1">
              <a:rPr lang="lt-LT" noProof="0" smtClean="0"/>
              <a:t>2020.04.15</a:t>
            </a:fld>
            <a:endParaRPr lang="lt-LT" noProof="0" dirty="0"/>
          </a:p>
        </p:txBody>
      </p:sp>
      <p:sp>
        <p:nvSpPr>
          <p:cNvPr id="5" name="4 poraštės vietos rezervavimo ženklas"/>
          <p:cNvSpPr>
            <a:spLocks noGrp="1"/>
          </p:cNvSpPr>
          <p:nvPr>
            <p:ph type="ftr" sz="quarter" idx="11"/>
          </p:nvPr>
        </p:nvSpPr>
        <p:spPr>
          <a:xfrm>
            <a:off x="2382374" y="6356350"/>
            <a:ext cx="5687786" cy="365125"/>
          </a:xfrm>
        </p:spPr>
        <p:txBody>
          <a:bodyPr rtlCol="0"/>
          <a:lstStyle/>
          <a:p>
            <a:pPr rtl="0"/>
            <a:endParaRPr lang="lt-LT" noProof="0" dirty="0"/>
          </a:p>
        </p:txBody>
      </p:sp>
      <p:sp>
        <p:nvSpPr>
          <p:cNvPr id="6" name="5 skaidrės numerio vietos rezervavimo ženklas"/>
          <p:cNvSpPr>
            <a:spLocks noGrp="1"/>
          </p:cNvSpPr>
          <p:nvPr>
            <p:ph type="sldNum" sz="quarter" idx="12"/>
          </p:nvPr>
        </p:nvSpPr>
        <p:spPr>
          <a:xfrm>
            <a:off x="8102389" y="6356350"/>
            <a:ext cx="1968898" cy="365125"/>
          </a:xfrm>
        </p:spPr>
        <p:txBody>
          <a:bodyPr rtlCol="0"/>
          <a:lstStyle/>
          <a:p>
            <a:pPr rtl="0"/>
            <a:fld id="{BD266BE7-899D-4075-917F-DBDE33B6B692}" type="slidenum">
              <a:rPr lang="lt-LT" noProof="0" smtClean="0"/>
              <a:t>‹#›</a:t>
            </a:fld>
            <a:endParaRPr lang="lt-LT" noProof="0" dirty="0"/>
          </a:p>
        </p:txBody>
      </p:sp>
    </p:spTree>
    <p:extLst>
      <p:ext uri="{BB962C8B-B14F-4D97-AF65-F5344CB8AC3E}">
        <p14:creationId xmlns:p14="http://schemas.microsoft.com/office/powerpoint/2010/main" val="302941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1 pavadinimas"/>
          <p:cNvSpPr>
            <a:spLocks noGrp="1"/>
          </p:cNvSpPr>
          <p:nvPr>
            <p:ph type="title"/>
          </p:nvPr>
        </p:nvSpPr>
        <p:spPr/>
        <p:txBody>
          <a:bodyPr rtlCol="0"/>
          <a:lstStyle>
            <a:lvl1pPr rtl="0">
              <a:defRPr/>
            </a:lvl1pPr>
          </a:lstStyle>
          <a:p>
            <a:pPr rtl="0"/>
            <a:r>
              <a:rPr lang="lt-LT" smtClean="0"/>
              <a:t>Spustelėję redag. ruoš. pavad. stilių</a:t>
            </a:r>
            <a:endParaRPr lang="lt-LT" dirty="0"/>
          </a:p>
        </p:txBody>
      </p:sp>
      <p:sp>
        <p:nvSpPr>
          <p:cNvPr id="3" name="2 turinio vietos rezervavimo ženklas"/>
          <p:cNvSpPr>
            <a:spLocks noGrp="1"/>
          </p:cNvSpPr>
          <p:nvPr>
            <p:ph idx="1" hasCustomPrompt="1"/>
          </p:nvPr>
        </p:nvSpPr>
        <p:spPr/>
        <p:txBody>
          <a:bodyPr rtlCol="0"/>
          <a:lstStyle>
            <a:lvl1pPr marL="0" marR="0" indent="0" algn="l" defTabSz="914400" rtl="0" eaLnBrk="1" fontAlgn="auto" latinLnBrk="0" hangingPunct="1">
              <a:lnSpc>
                <a:spcPct val="100000"/>
              </a:lnSpc>
              <a:spcBef>
                <a:spcPts val="1500"/>
              </a:spcBef>
              <a:spcAft>
                <a:spcPts val="0"/>
              </a:spcAft>
              <a:buClrTx/>
              <a:buSzTx/>
              <a:buFont typeface="Wingdings" panose="05000000000000000000" pitchFamily="2" charset="2"/>
              <a:buNone/>
              <a:tabLst/>
              <a:defRPr/>
            </a:lvl1pPr>
          </a:lstStyle>
          <a:p>
            <a:pPr marL="228600" marR="0" lvl="0" indent="-228600" algn="l" defTabSz="914400" rtl="0" eaLnBrk="1" fontAlgn="auto" latinLnBrk="0" hangingPunct="1">
              <a:lnSpc>
                <a:spcPct val="100000"/>
              </a:lnSpc>
              <a:spcBef>
                <a:spcPts val="1500"/>
              </a:spcBef>
              <a:spcAft>
                <a:spcPts val="0"/>
              </a:spcAft>
              <a:buClrTx/>
              <a:buSzTx/>
              <a:buFont typeface="Wingdings" panose="05000000000000000000" pitchFamily="2" charset="2"/>
              <a:buChar char="§"/>
              <a:tabLst/>
              <a:defRPr/>
            </a:pPr>
            <a:r>
              <a:rPr lang="lt-LT" dirty="0"/>
              <a:t>Spustelėję </a:t>
            </a:r>
            <a:r>
              <a:rPr lang="lt-LT" dirty="0" err="1"/>
              <a:t>redag</a:t>
            </a:r>
            <a:r>
              <a:rPr lang="lt-LT" dirty="0"/>
              <a:t>. ruoš. teksto stilių</a:t>
            </a:r>
          </a:p>
          <a:p>
            <a:pPr lvl="1" rtl="0"/>
            <a:r>
              <a:rPr lang="lt-LT" dirty="0"/>
              <a:t>Antras lygis</a:t>
            </a:r>
          </a:p>
          <a:p>
            <a:pPr lvl="2" rtl="0"/>
            <a:r>
              <a:rPr lang="lt-LT" dirty="0"/>
              <a:t>Trečias lygis</a:t>
            </a:r>
          </a:p>
          <a:p>
            <a:pPr lvl="3" rtl="0"/>
            <a:r>
              <a:rPr lang="lt-LT" dirty="0"/>
              <a:t>Ketvirtas lygis</a:t>
            </a:r>
          </a:p>
          <a:p>
            <a:pPr lvl="4" rtl="0"/>
            <a:r>
              <a:rPr lang="lt-LT" dirty="0"/>
              <a:t>Penktas lygis</a:t>
            </a:r>
          </a:p>
        </p:txBody>
      </p:sp>
      <p:sp>
        <p:nvSpPr>
          <p:cNvPr id="4" name="3 datos vietos rezervavimo ženklas"/>
          <p:cNvSpPr>
            <a:spLocks noGrp="1"/>
          </p:cNvSpPr>
          <p:nvPr>
            <p:ph type="dt" sz="half" idx="10"/>
          </p:nvPr>
        </p:nvSpPr>
        <p:spPr/>
        <p:txBody>
          <a:bodyPr rtlCol="0"/>
          <a:lstStyle/>
          <a:p>
            <a:pPr rtl="0"/>
            <a:fld id="{14DF8B0B-9347-4D63-9AAF-4CB2309AAE16}" type="datetime1">
              <a:rPr lang="lt-LT" smtClean="0"/>
              <a:t>2020.04.15</a:t>
            </a:fld>
            <a:endParaRPr lang="lt-LT" dirty="0"/>
          </a:p>
        </p:txBody>
      </p:sp>
      <p:sp>
        <p:nvSpPr>
          <p:cNvPr id="5" name="4 poraštės vietos rezervavimo ženklas"/>
          <p:cNvSpPr>
            <a:spLocks noGrp="1"/>
          </p:cNvSpPr>
          <p:nvPr>
            <p:ph type="ftr" sz="quarter" idx="11"/>
          </p:nvPr>
        </p:nvSpPr>
        <p:spPr/>
        <p:txBody>
          <a:bodyPr rtlCol="0"/>
          <a:lstStyle/>
          <a:p>
            <a:pPr rtl="0"/>
            <a:endParaRPr lang="lt-LT" dirty="0"/>
          </a:p>
        </p:txBody>
      </p:sp>
      <p:sp>
        <p:nvSpPr>
          <p:cNvPr id="6" name="5 skaidrės numerio vietos rezervavimo ženklas"/>
          <p:cNvSpPr>
            <a:spLocks noGrp="1"/>
          </p:cNvSpPr>
          <p:nvPr>
            <p:ph type="sldNum" sz="quarter" idx="12"/>
          </p:nvPr>
        </p:nvSpPr>
        <p:spPr/>
        <p:txBody>
          <a:bodyPr rtlCol="0"/>
          <a:lstStyle/>
          <a:p>
            <a:pPr rtl="0"/>
            <a:fld id="{BD266BE7-899D-4075-917F-DBDE33B6B692}" type="slidenum">
              <a:rPr lang="lt-LT" smtClean="0"/>
              <a:t>‹#›</a:t>
            </a:fld>
            <a:endParaRPr lang="lt-LT" dirty="0"/>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kcijos antraštė">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7 stačiakampis"/>
          <p:cNvSpPr/>
          <p:nvPr/>
        </p:nvSpPr>
        <p:spPr>
          <a:xfrm>
            <a:off x="3502152" y="-20637"/>
            <a:ext cx="7315200" cy="434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lt-LT" dirty="0"/>
          </a:p>
        </p:txBody>
      </p:sp>
      <p:sp>
        <p:nvSpPr>
          <p:cNvPr id="9" name="8 stačiakampis"/>
          <p:cNvSpPr/>
          <p:nvPr/>
        </p:nvSpPr>
        <p:spPr>
          <a:xfrm>
            <a:off x="3502152" y="4462272"/>
            <a:ext cx="7315200" cy="1719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lt-LT" dirty="0"/>
          </a:p>
        </p:txBody>
      </p:sp>
      <p:sp>
        <p:nvSpPr>
          <p:cNvPr id="2" name="1 pavadinimas"/>
          <p:cNvSpPr>
            <a:spLocks noGrp="1"/>
          </p:cNvSpPr>
          <p:nvPr>
            <p:ph type="title"/>
          </p:nvPr>
        </p:nvSpPr>
        <p:spPr bwMode="black">
          <a:xfrm>
            <a:off x="3838015" y="658346"/>
            <a:ext cx="6597464" cy="3664417"/>
          </a:xfrm>
        </p:spPr>
        <p:txBody>
          <a:bodyPr rtlCol="0" anchor="b">
            <a:normAutofit/>
          </a:bodyPr>
          <a:lstStyle>
            <a:lvl1pPr rtl="0">
              <a:lnSpc>
                <a:spcPct val="90000"/>
              </a:lnSpc>
              <a:defRPr sz="5000" b="1">
                <a:solidFill>
                  <a:schemeClr val="tx1"/>
                </a:solidFill>
              </a:defRPr>
            </a:lvl1pPr>
          </a:lstStyle>
          <a:p>
            <a:pPr rtl="0"/>
            <a:r>
              <a:rPr lang="lt-LT" smtClean="0"/>
              <a:t>Spustelėję redag. ruoš. pavad. stilių</a:t>
            </a:r>
            <a:endParaRPr lang="lt-LT" dirty="0"/>
          </a:p>
        </p:txBody>
      </p:sp>
      <p:sp>
        <p:nvSpPr>
          <p:cNvPr id="3" name="2 teksto vietos rezervavimo ženklas"/>
          <p:cNvSpPr>
            <a:spLocks noGrp="1"/>
          </p:cNvSpPr>
          <p:nvPr>
            <p:ph type="body" idx="1" hasCustomPrompt="1"/>
          </p:nvPr>
        </p:nvSpPr>
        <p:spPr>
          <a:xfrm>
            <a:off x="3838014" y="4589463"/>
            <a:ext cx="6597465" cy="1500187"/>
          </a:xfrm>
        </p:spPr>
        <p:txBody>
          <a:bodyPr rtlCol="0"/>
          <a:lstStyle>
            <a:lvl1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lt-LT" dirty="0"/>
              <a:t>Spustelėję </a:t>
            </a:r>
            <a:r>
              <a:rPr lang="lt-LT" dirty="0" err="1"/>
              <a:t>redag</a:t>
            </a:r>
            <a:r>
              <a:rPr lang="lt-LT" dirty="0"/>
              <a:t>. ruoš. teksto stilių</a:t>
            </a:r>
          </a:p>
          <a:p>
            <a:pPr lvl="0" rtl="0"/>
            <a:endParaRPr lang="lt-LT" dirty="0"/>
          </a:p>
        </p:txBody>
      </p:sp>
      <p:sp>
        <p:nvSpPr>
          <p:cNvPr id="4" name="3 datos vietos rezervavimo ženklas"/>
          <p:cNvSpPr>
            <a:spLocks noGrp="1"/>
          </p:cNvSpPr>
          <p:nvPr>
            <p:ph type="dt" sz="half" idx="10"/>
          </p:nvPr>
        </p:nvSpPr>
        <p:spPr/>
        <p:txBody>
          <a:bodyPr rtlCol="0"/>
          <a:lstStyle>
            <a:lvl1pPr>
              <a:defRPr>
                <a:solidFill>
                  <a:schemeClr val="bg2"/>
                </a:solidFill>
              </a:defRPr>
            </a:lvl1pPr>
          </a:lstStyle>
          <a:p>
            <a:pPr rtl="0"/>
            <a:fld id="{0BFCEA19-BB2F-479B-8C0C-32BA5AF7DF05}" type="datetime1">
              <a:rPr lang="lt-LT" smtClean="0"/>
              <a:t>2020.04.15</a:t>
            </a:fld>
            <a:endParaRPr lang="lt-LT" dirty="0"/>
          </a:p>
        </p:txBody>
      </p:sp>
      <p:sp>
        <p:nvSpPr>
          <p:cNvPr id="5" name="4 poraštės vietos rezervavimo ženklas"/>
          <p:cNvSpPr>
            <a:spLocks noGrp="1"/>
          </p:cNvSpPr>
          <p:nvPr>
            <p:ph type="ftr" sz="quarter" idx="11"/>
          </p:nvPr>
        </p:nvSpPr>
        <p:spPr/>
        <p:txBody>
          <a:bodyPr rtlCol="0"/>
          <a:lstStyle>
            <a:lvl1pPr>
              <a:defRPr>
                <a:solidFill>
                  <a:schemeClr val="bg2"/>
                </a:solidFill>
              </a:defRPr>
            </a:lvl1pPr>
          </a:lstStyle>
          <a:p>
            <a:pPr rtl="0"/>
            <a:endParaRPr lang="lt-LT" dirty="0"/>
          </a:p>
        </p:txBody>
      </p:sp>
      <p:sp>
        <p:nvSpPr>
          <p:cNvPr id="6" name="5 skaidrės numerio vietos rezervavimo ženklas"/>
          <p:cNvSpPr>
            <a:spLocks noGrp="1"/>
          </p:cNvSpPr>
          <p:nvPr>
            <p:ph type="sldNum" sz="quarter" idx="12"/>
          </p:nvPr>
        </p:nvSpPr>
        <p:spPr/>
        <p:txBody>
          <a:bodyPr rtlCol="0"/>
          <a:lstStyle>
            <a:lvl1pPr>
              <a:defRPr>
                <a:solidFill>
                  <a:schemeClr val="bg2"/>
                </a:solidFill>
              </a:defRPr>
            </a:lvl1pPr>
          </a:lstStyle>
          <a:p>
            <a:pPr rtl="0"/>
            <a:fld id="{BD266BE7-899D-4075-917F-DBDE33B6B692}" type="slidenum">
              <a:rPr lang="lt-LT" smtClean="0"/>
              <a:pPr/>
              <a:t>‹#›</a:t>
            </a:fld>
            <a:endParaRPr lang="lt-LT" dirty="0"/>
          </a:p>
        </p:txBody>
      </p:sp>
    </p:spTree>
    <p:extLst>
      <p:ext uri="{BB962C8B-B14F-4D97-AF65-F5344CB8AC3E}">
        <p14:creationId xmlns:p14="http://schemas.microsoft.com/office/powerpoint/2010/main" val="428245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1 pavadinimas"/>
          <p:cNvSpPr>
            <a:spLocks noGrp="1"/>
          </p:cNvSpPr>
          <p:nvPr>
            <p:ph type="title"/>
          </p:nvPr>
        </p:nvSpPr>
        <p:spPr/>
        <p:txBody>
          <a:bodyPr rtlCol="0"/>
          <a:lstStyle>
            <a:lvl1pPr rtl="0">
              <a:defRPr/>
            </a:lvl1pPr>
          </a:lstStyle>
          <a:p>
            <a:pPr rtl="0"/>
            <a:r>
              <a:rPr lang="lt-LT" smtClean="0"/>
              <a:t>Spustelėję redag. ruoš. pavad. stilių</a:t>
            </a:r>
            <a:endParaRPr lang="lt-LT" dirty="0"/>
          </a:p>
        </p:txBody>
      </p:sp>
      <p:sp>
        <p:nvSpPr>
          <p:cNvPr id="3" name="2 turinio vietos rezervavimo ženklas"/>
          <p:cNvSpPr>
            <a:spLocks noGrp="1"/>
          </p:cNvSpPr>
          <p:nvPr>
            <p:ph sz="half" idx="1" hasCustomPrompt="1"/>
          </p:nvPr>
        </p:nvSpPr>
        <p:spPr>
          <a:xfrm>
            <a:off x="1280160" y="2194560"/>
            <a:ext cx="4489704" cy="3986784"/>
          </a:xfrm>
        </p:spPr>
        <p:txBody>
          <a:bodyPr rtlCol="0"/>
          <a:lstStyle>
            <a:lvl1pPr marL="0" marR="0" indent="0" algn="l" defTabSz="914400" rtl="0" eaLnBrk="1" fontAlgn="auto" latinLnBrk="0" hangingPunct="1">
              <a:lnSpc>
                <a:spcPct val="100000"/>
              </a:lnSpc>
              <a:spcBef>
                <a:spcPts val="1500"/>
              </a:spcBef>
              <a:spcAft>
                <a:spcPts val="0"/>
              </a:spcAft>
              <a:buClrTx/>
              <a:buSzTx/>
              <a:buFont typeface="Wingdings" panose="05000000000000000000" pitchFamily="2" charset="2"/>
              <a:buNone/>
              <a:tabLst/>
              <a:defRPr/>
            </a:lvl1pPr>
          </a:lstStyle>
          <a:p>
            <a:pPr marL="228600" marR="0" lvl="0" indent="-228600" algn="l" defTabSz="914400" rtl="0" eaLnBrk="1" fontAlgn="auto" latinLnBrk="0" hangingPunct="1">
              <a:lnSpc>
                <a:spcPct val="100000"/>
              </a:lnSpc>
              <a:spcBef>
                <a:spcPts val="1500"/>
              </a:spcBef>
              <a:spcAft>
                <a:spcPts val="0"/>
              </a:spcAft>
              <a:buClrTx/>
              <a:buSzTx/>
              <a:buFont typeface="Wingdings" panose="05000000000000000000" pitchFamily="2" charset="2"/>
              <a:buChar char="§"/>
              <a:tabLst/>
              <a:defRPr/>
            </a:pPr>
            <a:r>
              <a:rPr lang="lt-LT" dirty="0"/>
              <a:t>Spustelėję </a:t>
            </a:r>
            <a:r>
              <a:rPr lang="lt-LT" dirty="0" err="1"/>
              <a:t>redag</a:t>
            </a:r>
            <a:r>
              <a:rPr lang="lt-LT" dirty="0"/>
              <a:t>. ruoš. teksto stilių</a:t>
            </a:r>
          </a:p>
          <a:p>
            <a:pPr lvl="1" rtl="0"/>
            <a:r>
              <a:rPr lang="lt-LT" dirty="0"/>
              <a:t>Antras lygis</a:t>
            </a:r>
          </a:p>
          <a:p>
            <a:pPr lvl="2" rtl="0"/>
            <a:r>
              <a:rPr lang="lt-LT" dirty="0"/>
              <a:t>Trečias lygis</a:t>
            </a:r>
          </a:p>
          <a:p>
            <a:pPr lvl="3" rtl="0"/>
            <a:r>
              <a:rPr lang="lt-LT" dirty="0"/>
              <a:t>Ketvirtas lygis</a:t>
            </a:r>
          </a:p>
          <a:p>
            <a:pPr lvl="4" rtl="0"/>
            <a:r>
              <a:rPr lang="lt-LT" dirty="0"/>
              <a:t>Penktas lygis</a:t>
            </a:r>
          </a:p>
        </p:txBody>
      </p:sp>
      <p:sp>
        <p:nvSpPr>
          <p:cNvPr id="4" name="3 turinio vietos rezervavimo ženklas"/>
          <p:cNvSpPr>
            <a:spLocks noGrp="1"/>
          </p:cNvSpPr>
          <p:nvPr>
            <p:ph sz="half" idx="2" hasCustomPrompt="1"/>
          </p:nvPr>
        </p:nvSpPr>
        <p:spPr>
          <a:xfrm>
            <a:off x="6415368" y="2194560"/>
            <a:ext cx="4493424" cy="3986784"/>
          </a:xfrm>
        </p:spPr>
        <p:txBody>
          <a:bodyPr rtlCol="0"/>
          <a:lstStyle>
            <a:lvl1pPr rtl="0">
              <a:defRPr/>
            </a:lvl1pPr>
          </a:lstStyle>
          <a:p>
            <a:pPr lvl="0" rtl="0"/>
            <a:r>
              <a:rPr lang="lt-LT" dirty="0"/>
              <a:t>Spustelėję </a:t>
            </a:r>
            <a:r>
              <a:rPr lang="lt-LT" dirty="0" err="1"/>
              <a:t>redag</a:t>
            </a:r>
            <a:r>
              <a:rPr lang="lt-LT" dirty="0"/>
              <a:t>. ruoš. teksto stilių</a:t>
            </a:r>
          </a:p>
          <a:p>
            <a:pPr lvl="1" rtl="0"/>
            <a:r>
              <a:rPr lang="lt-LT" dirty="0"/>
              <a:t>Antras lygis</a:t>
            </a:r>
          </a:p>
          <a:p>
            <a:pPr lvl="2" rtl="0"/>
            <a:r>
              <a:rPr lang="lt-LT" dirty="0"/>
              <a:t>Trečias lygis</a:t>
            </a:r>
          </a:p>
          <a:p>
            <a:pPr lvl="3" rtl="0"/>
            <a:r>
              <a:rPr lang="lt-LT" dirty="0"/>
              <a:t>Ketvirtas lygis</a:t>
            </a:r>
          </a:p>
          <a:p>
            <a:pPr lvl="4" rtl="0"/>
            <a:r>
              <a:rPr lang="lt-LT" dirty="0"/>
              <a:t>Penktas lygis</a:t>
            </a:r>
          </a:p>
        </p:txBody>
      </p:sp>
      <p:sp>
        <p:nvSpPr>
          <p:cNvPr id="5" name="4 datos vietos rezervavimo ženklas"/>
          <p:cNvSpPr>
            <a:spLocks noGrp="1"/>
          </p:cNvSpPr>
          <p:nvPr>
            <p:ph type="dt" sz="half" idx="10"/>
          </p:nvPr>
        </p:nvSpPr>
        <p:spPr/>
        <p:txBody>
          <a:bodyPr rtlCol="0"/>
          <a:lstStyle/>
          <a:p>
            <a:pPr rtl="0"/>
            <a:fld id="{00297886-72D7-418F-8B12-B65891BC7F35}" type="datetime1">
              <a:rPr lang="lt-LT" smtClean="0"/>
              <a:t>2020.04.15</a:t>
            </a:fld>
            <a:endParaRPr lang="lt-LT" dirty="0"/>
          </a:p>
        </p:txBody>
      </p:sp>
      <p:sp>
        <p:nvSpPr>
          <p:cNvPr id="6" name="5 poraštės vietos rezervavimo ženklas"/>
          <p:cNvSpPr>
            <a:spLocks noGrp="1"/>
          </p:cNvSpPr>
          <p:nvPr>
            <p:ph type="ftr" sz="quarter" idx="11"/>
          </p:nvPr>
        </p:nvSpPr>
        <p:spPr/>
        <p:txBody>
          <a:bodyPr rtlCol="0"/>
          <a:lstStyle/>
          <a:p>
            <a:pPr rtl="0"/>
            <a:endParaRPr lang="lt-LT" dirty="0"/>
          </a:p>
        </p:txBody>
      </p:sp>
      <p:sp>
        <p:nvSpPr>
          <p:cNvPr id="7" name="6 skaidrės numerio vietos rezervavimo ženklas"/>
          <p:cNvSpPr>
            <a:spLocks noGrp="1"/>
          </p:cNvSpPr>
          <p:nvPr>
            <p:ph type="sldNum" sz="quarter" idx="12"/>
          </p:nvPr>
        </p:nvSpPr>
        <p:spPr/>
        <p:txBody>
          <a:bodyPr rtlCol="0"/>
          <a:lstStyle/>
          <a:p>
            <a:pPr rtl="0"/>
            <a:fld id="{BD266BE7-899D-4075-917F-DBDE33B6B692}" type="slidenum">
              <a:rPr lang="lt-LT" smtClean="0"/>
              <a:t>‹#›</a:t>
            </a:fld>
            <a:endParaRPr lang="lt-LT" dirty="0"/>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alyginimas">
    <p:spTree>
      <p:nvGrpSpPr>
        <p:cNvPr id="1" name=""/>
        <p:cNvGrpSpPr/>
        <p:nvPr/>
      </p:nvGrpSpPr>
      <p:grpSpPr>
        <a:xfrm>
          <a:off x="0" y="0"/>
          <a:ext cx="0" cy="0"/>
          <a:chOff x="0" y="0"/>
          <a:chExt cx="0" cy="0"/>
        </a:xfrm>
      </p:grpSpPr>
      <p:sp>
        <p:nvSpPr>
          <p:cNvPr id="2" name="1 pavadinimas"/>
          <p:cNvSpPr>
            <a:spLocks noGrp="1"/>
          </p:cNvSpPr>
          <p:nvPr>
            <p:ph type="title"/>
          </p:nvPr>
        </p:nvSpPr>
        <p:spPr/>
        <p:txBody>
          <a:bodyPr rtlCol="0"/>
          <a:lstStyle>
            <a:lvl1pPr rtl="0">
              <a:defRPr/>
            </a:lvl1pPr>
          </a:lstStyle>
          <a:p>
            <a:pPr rtl="0"/>
            <a:r>
              <a:rPr lang="lt-LT" smtClean="0"/>
              <a:t>Spustelėję redag. ruoš. pavad. stilių</a:t>
            </a:r>
            <a:endParaRPr lang="lt-LT" dirty="0"/>
          </a:p>
        </p:txBody>
      </p:sp>
      <p:sp>
        <p:nvSpPr>
          <p:cNvPr id="3" name="2 teksto vietos rezervavimo ženklas"/>
          <p:cNvSpPr>
            <a:spLocks noGrp="1"/>
          </p:cNvSpPr>
          <p:nvPr>
            <p:ph type="body" idx="1" hasCustomPrompt="1"/>
          </p:nvPr>
        </p:nvSpPr>
        <p:spPr>
          <a:xfrm>
            <a:off x="1280160" y="1828456"/>
            <a:ext cx="4489704" cy="830695"/>
          </a:xfrm>
        </p:spPr>
        <p:txBody>
          <a:bodyPr rtlCol="0" anchor="b"/>
          <a:lstStyle>
            <a:lvl1pPr marL="0" indent="0" rtl="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t-LT" dirty="0"/>
              <a:t>Spustelėję </a:t>
            </a:r>
            <a:r>
              <a:rPr lang="lt-LT" dirty="0" err="1"/>
              <a:t>redag</a:t>
            </a:r>
            <a:r>
              <a:rPr lang="lt-LT" dirty="0"/>
              <a:t>. ruoš. teksto stilių</a:t>
            </a:r>
          </a:p>
        </p:txBody>
      </p:sp>
      <p:sp>
        <p:nvSpPr>
          <p:cNvPr id="4" name="3 turinio vietos rezervavimo ženklas"/>
          <p:cNvSpPr>
            <a:spLocks noGrp="1"/>
          </p:cNvSpPr>
          <p:nvPr>
            <p:ph sz="half" idx="2" hasCustomPrompt="1"/>
          </p:nvPr>
        </p:nvSpPr>
        <p:spPr>
          <a:xfrm>
            <a:off x="1280160" y="2743194"/>
            <a:ext cx="4489704" cy="3433769"/>
          </a:xfrm>
        </p:spPr>
        <p:txBody>
          <a:bodyPr rtlCol="0"/>
          <a:lstStyle>
            <a:lvl1pPr rtl="0">
              <a:defRPr/>
            </a:lvl1pPr>
          </a:lstStyle>
          <a:p>
            <a:pPr lvl="0" rtl="0"/>
            <a:r>
              <a:rPr lang="lt-LT" dirty="0"/>
              <a:t>Spustelėję </a:t>
            </a:r>
            <a:r>
              <a:rPr lang="lt-LT" dirty="0" err="1"/>
              <a:t>redag</a:t>
            </a:r>
            <a:r>
              <a:rPr lang="lt-LT" dirty="0"/>
              <a:t>. ruoš. teksto stilių</a:t>
            </a:r>
          </a:p>
          <a:p>
            <a:pPr lvl="1" rtl="0"/>
            <a:r>
              <a:rPr lang="lt-LT" dirty="0"/>
              <a:t>Antras lygis</a:t>
            </a:r>
          </a:p>
          <a:p>
            <a:pPr lvl="2" rtl="0"/>
            <a:r>
              <a:rPr lang="lt-LT" dirty="0"/>
              <a:t>Trečias lygis</a:t>
            </a:r>
          </a:p>
          <a:p>
            <a:pPr lvl="3" rtl="0"/>
            <a:r>
              <a:rPr lang="lt-LT" dirty="0"/>
              <a:t>Ketvirtas lygis</a:t>
            </a:r>
          </a:p>
          <a:p>
            <a:pPr lvl="4" rtl="0"/>
            <a:r>
              <a:rPr lang="lt-LT" dirty="0"/>
              <a:t>Penktas lygis</a:t>
            </a:r>
          </a:p>
        </p:txBody>
      </p:sp>
      <p:sp>
        <p:nvSpPr>
          <p:cNvPr id="5" name="4 teksto vietos rezervavimo ženklas"/>
          <p:cNvSpPr>
            <a:spLocks noGrp="1"/>
          </p:cNvSpPr>
          <p:nvPr>
            <p:ph type="body" sz="quarter" idx="3" hasCustomPrompt="1"/>
          </p:nvPr>
        </p:nvSpPr>
        <p:spPr>
          <a:xfrm>
            <a:off x="6419088" y="1828456"/>
            <a:ext cx="4489704" cy="830695"/>
          </a:xfrm>
        </p:spPr>
        <p:txBody>
          <a:bodyPr rtlCol="0" anchor="b"/>
          <a:lstStyle>
            <a:lvl1pPr marL="0" indent="0" rtl="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t-LT" dirty="0"/>
              <a:t>Spustelėję </a:t>
            </a:r>
            <a:r>
              <a:rPr lang="lt-LT" dirty="0" err="1"/>
              <a:t>redag</a:t>
            </a:r>
            <a:r>
              <a:rPr lang="lt-LT" dirty="0"/>
              <a:t>. ruoš. teksto stilių</a:t>
            </a:r>
          </a:p>
        </p:txBody>
      </p:sp>
      <p:sp>
        <p:nvSpPr>
          <p:cNvPr id="6" name="5 turinio vietos rezervavimo ženklas"/>
          <p:cNvSpPr>
            <a:spLocks noGrp="1"/>
          </p:cNvSpPr>
          <p:nvPr>
            <p:ph sz="quarter" idx="4" hasCustomPrompt="1"/>
          </p:nvPr>
        </p:nvSpPr>
        <p:spPr>
          <a:xfrm>
            <a:off x="6419088" y="2743194"/>
            <a:ext cx="4489704" cy="3433769"/>
          </a:xfrm>
        </p:spPr>
        <p:txBody>
          <a:bodyPr rtlCol="0"/>
          <a:lstStyle>
            <a:lvl1pPr rtl="0">
              <a:defRPr/>
            </a:lvl1pPr>
          </a:lstStyle>
          <a:p>
            <a:pPr lvl="0" rtl="0"/>
            <a:r>
              <a:rPr lang="lt-LT" dirty="0"/>
              <a:t>Spustelėję </a:t>
            </a:r>
            <a:r>
              <a:rPr lang="lt-LT" dirty="0" err="1"/>
              <a:t>redag</a:t>
            </a:r>
            <a:r>
              <a:rPr lang="lt-LT" dirty="0"/>
              <a:t>. ruoš. teksto stilių</a:t>
            </a:r>
          </a:p>
          <a:p>
            <a:pPr lvl="1" rtl="0"/>
            <a:r>
              <a:rPr lang="lt-LT" dirty="0"/>
              <a:t>Antras lygis</a:t>
            </a:r>
          </a:p>
          <a:p>
            <a:pPr lvl="2" rtl="0"/>
            <a:r>
              <a:rPr lang="lt-LT" dirty="0"/>
              <a:t>Trečias lygis</a:t>
            </a:r>
          </a:p>
          <a:p>
            <a:pPr lvl="3" rtl="0"/>
            <a:r>
              <a:rPr lang="lt-LT" dirty="0"/>
              <a:t>Ketvirtas lygis</a:t>
            </a:r>
          </a:p>
          <a:p>
            <a:pPr lvl="4" rtl="0"/>
            <a:r>
              <a:rPr lang="lt-LT" dirty="0"/>
              <a:t>Penktas lygis</a:t>
            </a:r>
          </a:p>
        </p:txBody>
      </p:sp>
      <p:sp>
        <p:nvSpPr>
          <p:cNvPr id="7" name="6 datos vietos rezervavimo ženklas"/>
          <p:cNvSpPr>
            <a:spLocks noGrp="1"/>
          </p:cNvSpPr>
          <p:nvPr>
            <p:ph type="dt" sz="half" idx="10"/>
          </p:nvPr>
        </p:nvSpPr>
        <p:spPr/>
        <p:txBody>
          <a:bodyPr rtlCol="0"/>
          <a:lstStyle/>
          <a:p>
            <a:pPr rtl="0"/>
            <a:fld id="{56A04B9B-38FF-4BB4-AFDE-FFC141AB8E11}" type="datetime1">
              <a:rPr lang="lt-LT" smtClean="0"/>
              <a:t>2020.04.15</a:t>
            </a:fld>
            <a:endParaRPr lang="lt-LT" dirty="0"/>
          </a:p>
        </p:txBody>
      </p:sp>
      <p:sp>
        <p:nvSpPr>
          <p:cNvPr id="8" name="7 poraštės vietos rezervavimo ženklas"/>
          <p:cNvSpPr>
            <a:spLocks noGrp="1"/>
          </p:cNvSpPr>
          <p:nvPr>
            <p:ph type="ftr" sz="quarter" idx="11"/>
          </p:nvPr>
        </p:nvSpPr>
        <p:spPr/>
        <p:txBody>
          <a:bodyPr rtlCol="0"/>
          <a:lstStyle/>
          <a:p>
            <a:pPr rtl="0"/>
            <a:endParaRPr lang="lt-LT" dirty="0"/>
          </a:p>
        </p:txBody>
      </p:sp>
      <p:sp>
        <p:nvSpPr>
          <p:cNvPr id="9" name="8 skaidrės numerio vietos rezervavimo ženklas"/>
          <p:cNvSpPr>
            <a:spLocks noGrp="1"/>
          </p:cNvSpPr>
          <p:nvPr>
            <p:ph type="sldNum" sz="quarter" idx="12"/>
          </p:nvPr>
        </p:nvSpPr>
        <p:spPr/>
        <p:txBody>
          <a:bodyPr rtlCol="0"/>
          <a:lstStyle/>
          <a:p>
            <a:pPr rtl="0"/>
            <a:fld id="{BD266BE7-899D-4075-917F-DBDE33B6B692}" type="slidenum">
              <a:rPr lang="lt-LT" smtClean="0"/>
              <a:t>‹#›</a:t>
            </a:fld>
            <a:endParaRPr lang="lt-LT" dirty="0"/>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1 pavadinimas"/>
          <p:cNvSpPr>
            <a:spLocks noGrp="1"/>
          </p:cNvSpPr>
          <p:nvPr>
            <p:ph type="title"/>
          </p:nvPr>
        </p:nvSpPr>
        <p:spPr/>
        <p:txBody>
          <a:bodyPr rtlCol="0"/>
          <a:lstStyle>
            <a:lvl1pPr rtl="0">
              <a:defRPr/>
            </a:lvl1pPr>
          </a:lstStyle>
          <a:p>
            <a:pPr rtl="0"/>
            <a:r>
              <a:rPr lang="lt-LT" smtClean="0"/>
              <a:t>Spustelėję redag. ruoš. pavad. stilių</a:t>
            </a:r>
            <a:endParaRPr lang="lt-LT" dirty="0"/>
          </a:p>
        </p:txBody>
      </p:sp>
      <p:sp>
        <p:nvSpPr>
          <p:cNvPr id="3" name="2 datos vietos rezervavimo ženklas"/>
          <p:cNvSpPr>
            <a:spLocks noGrp="1"/>
          </p:cNvSpPr>
          <p:nvPr>
            <p:ph type="dt" sz="half" idx="10"/>
          </p:nvPr>
        </p:nvSpPr>
        <p:spPr/>
        <p:txBody>
          <a:bodyPr rtlCol="0"/>
          <a:lstStyle/>
          <a:p>
            <a:pPr rtl="0"/>
            <a:fld id="{745351D5-CE6F-46F1-BDE2-8DC6BF22576C}" type="datetime1">
              <a:rPr lang="lt-LT" smtClean="0"/>
              <a:t>2020.04.15</a:t>
            </a:fld>
            <a:endParaRPr lang="lt-LT" dirty="0"/>
          </a:p>
        </p:txBody>
      </p:sp>
      <p:sp>
        <p:nvSpPr>
          <p:cNvPr id="4" name="3 poraštės vietos rezervavimo ženklas"/>
          <p:cNvSpPr>
            <a:spLocks noGrp="1"/>
          </p:cNvSpPr>
          <p:nvPr>
            <p:ph type="ftr" sz="quarter" idx="11"/>
          </p:nvPr>
        </p:nvSpPr>
        <p:spPr/>
        <p:txBody>
          <a:bodyPr rtlCol="0"/>
          <a:lstStyle/>
          <a:p>
            <a:pPr rtl="0"/>
            <a:endParaRPr lang="lt-LT" dirty="0"/>
          </a:p>
        </p:txBody>
      </p:sp>
      <p:sp>
        <p:nvSpPr>
          <p:cNvPr id="5" name="4 skaidrės numerio vietos rezervavimo ženklas"/>
          <p:cNvSpPr>
            <a:spLocks noGrp="1"/>
          </p:cNvSpPr>
          <p:nvPr>
            <p:ph type="sldNum" sz="quarter" idx="12"/>
          </p:nvPr>
        </p:nvSpPr>
        <p:spPr/>
        <p:txBody>
          <a:bodyPr rtlCol="0"/>
          <a:lstStyle/>
          <a:p>
            <a:pPr rtl="0"/>
            <a:fld id="{BD266BE7-899D-4075-917F-DBDE33B6B692}" type="slidenum">
              <a:rPr lang="lt-LT" smtClean="0"/>
              <a:t>‹#›</a:t>
            </a:fld>
            <a:endParaRPr lang="lt-LT" dirty="0"/>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uščias">
    <p:spTree>
      <p:nvGrpSpPr>
        <p:cNvPr id="1" name=""/>
        <p:cNvGrpSpPr/>
        <p:nvPr/>
      </p:nvGrpSpPr>
      <p:grpSpPr>
        <a:xfrm>
          <a:off x="0" y="0"/>
          <a:ext cx="0" cy="0"/>
          <a:chOff x="0" y="0"/>
          <a:chExt cx="0" cy="0"/>
        </a:xfrm>
      </p:grpSpPr>
      <p:sp>
        <p:nvSpPr>
          <p:cNvPr id="2" name="1 datos vietos rezervavimo ženklas"/>
          <p:cNvSpPr>
            <a:spLocks noGrp="1"/>
          </p:cNvSpPr>
          <p:nvPr>
            <p:ph type="dt" sz="half" idx="10"/>
          </p:nvPr>
        </p:nvSpPr>
        <p:spPr/>
        <p:txBody>
          <a:bodyPr rtlCol="0"/>
          <a:lstStyle/>
          <a:p>
            <a:pPr rtl="0"/>
            <a:fld id="{07927C8B-5283-4805-9207-0085A7CA5BF9}" type="datetime1">
              <a:rPr lang="lt-LT" smtClean="0"/>
              <a:t>2020.04.15</a:t>
            </a:fld>
            <a:endParaRPr lang="lt-LT" dirty="0"/>
          </a:p>
        </p:txBody>
      </p:sp>
      <p:sp>
        <p:nvSpPr>
          <p:cNvPr id="3" name="2 poraštės vietos rezervavimo ženklas"/>
          <p:cNvSpPr>
            <a:spLocks noGrp="1"/>
          </p:cNvSpPr>
          <p:nvPr>
            <p:ph type="ftr" sz="quarter" idx="11"/>
          </p:nvPr>
        </p:nvSpPr>
        <p:spPr/>
        <p:txBody>
          <a:bodyPr rtlCol="0"/>
          <a:lstStyle/>
          <a:p>
            <a:pPr rtl="0"/>
            <a:endParaRPr lang="lt-LT" dirty="0"/>
          </a:p>
        </p:txBody>
      </p:sp>
      <p:sp>
        <p:nvSpPr>
          <p:cNvPr id="4" name="3 skaidrės numerio vietos rezervavimo ženklas"/>
          <p:cNvSpPr>
            <a:spLocks noGrp="1"/>
          </p:cNvSpPr>
          <p:nvPr>
            <p:ph type="sldNum" sz="quarter" idx="12"/>
          </p:nvPr>
        </p:nvSpPr>
        <p:spPr/>
        <p:txBody>
          <a:bodyPr rtlCol="0"/>
          <a:lstStyle/>
          <a:p>
            <a:pPr rtl="0"/>
            <a:fld id="{BD266BE7-899D-4075-917F-DBDE33B6B692}" type="slidenum">
              <a:rPr lang="lt-LT" smtClean="0"/>
              <a:t>‹#›</a:t>
            </a:fld>
            <a:endParaRPr lang="lt-LT" dirty="0"/>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urinys su antrašte">
    <p:spTree>
      <p:nvGrpSpPr>
        <p:cNvPr id="1" name=""/>
        <p:cNvGrpSpPr/>
        <p:nvPr/>
      </p:nvGrpSpPr>
      <p:grpSpPr>
        <a:xfrm>
          <a:off x="0" y="0"/>
          <a:ext cx="0" cy="0"/>
          <a:chOff x="0" y="0"/>
          <a:chExt cx="0" cy="0"/>
        </a:xfrm>
      </p:grpSpPr>
      <p:sp>
        <p:nvSpPr>
          <p:cNvPr id="2" name="1 pavadinimas"/>
          <p:cNvSpPr>
            <a:spLocks noGrp="1"/>
          </p:cNvSpPr>
          <p:nvPr>
            <p:ph type="title"/>
          </p:nvPr>
        </p:nvSpPr>
        <p:spPr/>
        <p:txBody>
          <a:bodyPr rtlCol="0" anchor="ctr">
            <a:normAutofit/>
          </a:bodyPr>
          <a:lstStyle>
            <a:lvl1pPr rtl="0">
              <a:defRPr sz="3000"/>
            </a:lvl1pPr>
          </a:lstStyle>
          <a:p>
            <a:pPr rtl="0"/>
            <a:r>
              <a:rPr lang="lt-LT" smtClean="0"/>
              <a:t>Spustelėję redag. ruoš. pavad. stilių</a:t>
            </a:r>
            <a:endParaRPr lang="lt-LT" dirty="0"/>
          </a:p>
        </p:txBody>
      </p:sp>
      <p:sp>
        <p:nvSpPr>
          <p:cNvPr id="4" name="2 teksto vietos rezervavimo ženklas"/>
          <p:cNvSpPr>
            <a:spLocks noGrp="1"/>
          </p:cNvSpPr>
          <p:nvPr>
            <p:ph type="body" sz="half" idx="2" hasCustomPrompt="1"/>
          </p:nvPr>
        </p:nvSpPr>
        <p:spPr>
          <a:xfrm>
            <a:off x="1291818" y="2465294"/>
            <a:ext cx="3834874" cy="3711669"/>
          </a:xfrm>
        </p:spPr>
        <p:txBody>
          <a:bodyPr rtlCol="0">
            <a:normAutofit/>
          </a:bodyPr>
          <a:lstStyle>
            <a:lvl1pPr marL="0" indent="0" rtl="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lt-LT" dirty="0"/>
              <a:t>Spustelėję </a:t>
            </a:r>
            <a:r>
              <a:rPr lang="lt-LT" dirty="0" err="1"/>
              <a:t>redag</a:t>
            </a:r>
            <a:r>
              <a:rPr lang="lt-LT" dirty="0"/>
              <a:t>. ruoš. teksto stilių</a:t>
            </a:r>
          </a:p>
        </p:txBody>
      </p:sp>
      <p:sp>
        <p:nvSpPr>
          <p:cNvPr id="3" name="3 turinio vietos rezervavimo ženklas"/>
          <p:cNvSpPr>
            <a:spLocks noGrp="1"/>
          </p:cNvSpPr>
          <p:nvPr>
            <p:ph idx="1" hasCustomPrompt="1"/>
          </p:nvPr>
        </p:nvSpPr>
        <p:spPr>
          <a:xfrm>
            <a:off x="5518897" y="2465294"/>
            <a:ext cx="5174504" cy="3711669"/>
          </a:xfrm>
        </p:spPr>
        <p:txBody>
          <a:bodyPr rtlCol="0">
            <a:normAutofit/>
          </a:bodyPr>
          <a:lstStyle>
            <a:lvl1pPr rtl="0">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lt-LT" dirty="0"/>
              <a:t>Spustelėję </a:t>
            </a:r>
            <a:r>
              <a:rPr lang="lt-LT" dirty="0" err="1"/>
              <a:t>redag</a:t>
            </a:r>
            <a:r>
              <a:rPr lang="lt-LT" dirty="0"/>
              <a:t>. ruoš. teksto stilių</a:t>
            </a:r>
          </a:p>
          <a:p>
            <a:pPr lvl="1" rtl="0"/>
            <a:r>
              <a:rPr lang="lt-LT" dirty="0"/>
              <a:t>Antras lygis</a:t>
            </a:r>
          </a:p>
          <a:p>
            <a:pPr lvl="2" rtl="0"/>
            <a:r>
              <a:rPr lang="lt-LT" dirty="0"/>
              <a:t>Trečias lygis</a:t>
            </a:r>
          </a:p>
          <a:p>
            <a:pPr lvl="3" rtl="0"/>
            <a:r>
              <a:rPr lang="lt-LT" dirty="0"/>
              <a:t>Ketvirtas lygis</a:t>
            </a:r>
          </a:p>
          <a:p>
            <a:pPr lvl="4" rtl="0"/>
            <a:r>
              <a:rPr lang="lt-LT" dirty="0"/>
              <a:t>Penktas lygis</a:t>
            </a:r>
          </a:p>
        </p:txBody>
      </p:sp>
      <p:sp>
        <p:nvSpPr>
          <p:cNvPr id="5" name="4 datos vietos rezervavimo ženklas"/>
          <p:cNvSpPr>
            <a:spLocks noGrp="1"/>
          </p:cNvSpPr>
          <p:nvPr>
            <p:ph type="dt" sz="half" idx="10"/>
          </p:nvPr>
        </p:nvSpPr>
        <p:spPr/>
        <p:txBody>
          <a:bodyPr rtlCol="0"/>
          <a:lstStyle/>
          <a:p>
            <a:pPr rtl="0"/>
            <a:fld id="{E44E8467-D5C1-4EB5-911D-15F0754E055C}" type="datetime1">
              <a:rPr lang="lt-LT" smtClean="0"/>
              <a:t>2020.04.15</a:t>
            </a:fld>
            <a:endParaRPr lang="lt-LT" dirty="0"/>
          </a:p>
        </p:txBody>
      </p:sp>
      <p:sp>
        <p:nvSpPr>
          <p:cNvPr id="6" name="5 poraštės vietos rezervavimo ženklas"/>
          <p:cNvSpPr>
            <a:spLocks noGrp="1"/>
          </p:cNvSpPr>
          <p:nvPr>
            <p:ph type="ftr" sz="quarter" idx="11"/>
          </p:nvPr>
        </p:nvSpPr>
        <p:spPr/>
        <p:txBody>
          <a:bodyPr rtlCol="0"/>
          <a:lstStyle/>
          <a:p>
            <a:pPr rtl="0"/>
            <a:endParaRPr lang="lt-LT" dirty="0"/>
          </a:p>
        </p:txBody>
      </p:sp>
      <p:sp>
        <p:nvSpPr>
          <p:cNvPr id="7" name="6 skaidrės numerio vietos rezervavimo ženklas"/>
          <p:cNvSpPr>
            <a:spLocks noGrp="1"/>
          </p:cNvSpPr>
          <p:nvPr>
            <p:ph type="sldNum" sz="quarter" idx="12"/>
          </p:nvPr>
        </p:nvSpPr>
        <p:spPr/>
        <p:txBody>
          <a:bodyPr rtlCol="0"/>
          <a:lstStyle/>
          <a:p>
            <a:pPr rtl="0"/>
            <a:fld id="{BD266BE7-899D-4075-917F-DBDE33B6B692}" type="slidenum">
              <a:rPr lang="lt-LT" smtClean="0"/>
              <a:t>‹#›</a:t>
            </a:fld>
            <a:endParaRPr lang="lt-LT" dirty="0"/>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o su antrašte">
    <p:spTree>
      <p:nvGrpSpPr>
        <p:cNvPr id="1" name=""/>
        <p:cNvGrpSpPr/>
        <p:nvPr/>
      </p:nvGrpSpPr>
      <p:grpSpPr>
        <a:xfrm>
          <a:off x="0" y="0"/>
          <a:ext cx="0" cy="0"/>
          <a:chOff x="0" y="0"/>
          <a:chExt cx="0" cy="0"/>
        </a:xfrm>
      </p:grpSpPr>
      <p:sp>
        <p:nvSpPr>
          <p:cNvPr id="2" name="1 pavadinimas"/>
          <p:cNvSpPr>
            <a:spLocks noGrp="1"/>
          </p:cNvSpPr>
          <p:nvPr>
            <p:ph type="title"/>
          </p:nvPr>
        </p:nvSpPr>
        <p:spPr/>
        <p:txBody>
          <a:bodyPr rtlCol="0" anchor="ctr">
            <a:normAutofit/>
          </a:bodyPr>
          <a:lstStyle>
            <a:lvl1pPr rtl="0">
              <a:defRPr sz="3000"/>
            </a:lvl1pPr>
          </a:lstStyle>
          <a:p>
            <a:pPr rtl="0"/>
            <a:r>
              <a:rPr lang="lt-LT" smtClean="0"/>
              <a:t>Spustelėję redag. ruoš. pavad. stilių</a:t>
            </a:r>
            <a:endParaRPr lang="lt-LT" dirty="0"/>
          </a:p>
        </p:txBody>
      </p:sp>
      <p:sp>
        <p:nvSpPr>
          <p:cNvPr id="4" name="3 teksto vietos rezervavimo ženklas"/>
          <p:cNvSpPr>
            <a:spLocks noGrp="1"/>
          </p:cNvSpPr>
          <p:nvPr>
            <p:ph type="body" sz="half" idx="2" hasCustomPrompt="1"/>
          </p:nvPr>
        </p:nvSpPr>
        <p:spPr>
          <a:xfrm>
            <a:off x="1291819" y="2465293"/>
            <a:ext cx="3834874" cy="3711669"/>
          </a:xfrm>
        </p:spPr>
        <p:txBody>
          <a:bodyPr rtlCol="0">
            <a:normAutofit/>
          </a:bodyPr>
          <a:lstStyle>
            <a:lvl1pPr marL="0" indent="0" rtl="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lt-LT" dirty="0"/>
              <a:t>Spustelėję </a:t>
            </a:r>
            <a:r>
              <a:rPr lang="lt-LT" dirty="0" err="1"/>
              <a:t>redag</a:t>
            </a:r>
            <a:r>
              <a:rPr lang="lt-LT" dirty="0"/>
              <a:t>. ruoš. teksto stilių</a:t>
            </a:r>
          </a:p>
        </p:txBody>
      </p:sp>
      <p:sp>
        <p:nvSpPr>
          <p:cNvPr id="3" name="2 paveikslėlio vietos rezervavimo ženklas" descr="Tuščias vietos rezervavimo ženklas vaizdui įtraukti. Spustelėkite vietos rezervavimo ženklą ir pasirinkite vaizdą, kurį norite įtraukti"/>
          <p:cNvSpPr>
            <a:spLocks noGrp="1"/>
          </p:cNvSpPr>
          <p:nvPr>
            <p:ph type="pic" idx="1"/>
          </p:nvPr>
        </p:nvSpPr>
        <p:spPr>
          <a:xfrm>
            <a:off x="5518896" y="1828456"/>
            <a:ext cx="5389895" cy="5029544"/>
          </a:xfrm>
        </p:spPr>
        <p:txBody>
          <a:bodyPr tIns="137160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lt-LT" smtClean="0"/>
              <a:t>Spustelėkite piktogr. norėdami įtraukti pav.</a:t>
            </a:r>
            <a:endParaRPr lang="lt-LT" dirty="0"/>
          </a:p>
        </p:txBody>
      </p:sp>
      <p:sp>
        <p:nvSpPr>
          <p:cNvPr id="5" name="4 datos vietos rezervavimo ženklas"/>
          <p:cNvSpPr>
            <a:spLocks noGrp="1"/>
          </p:cNvSpPr>
          <p:nvPr>
            <p:ph type="dt" sz="half" idx="10"/>
          </p:nvPr>
        </p:nvSpPr>
        <p:spPr/>
        <p:txBody>
          <a:bodyPr rtlCol="0"/>
          <a:lstStyle/>
          <a:p>
            <a:pPr rtl="0"/>
            <a:fld id="{EB84C07C-E416-4743-B3B3-6DD6ECEFC0CE}" type="datetime1">
              <a:rPr lang="lt-LT" smtClean="0"/>
              <a:t>2020.04.15</a:t>
            </a:fld>
            <a:endParaRPr lang="lt-LT" dirty="0"/>
          </a:p>
        </p:txBody>
      </p:sp>
      <p:sp>
        <p:nvSpPr>
          <p:cNvPr id="6" name="5 poraštės vietos rezervavimo ženklas"/>
          <p:cNvSpPr>
            <a:spLocks noGrp="1"/>
          </p:cNvSpPr>
          <p:nvPr>
            <p:ph type="ftr" sz="quarter" idx="11"/>
          </p:nvPr>
        </p:nvSpPr>
        <p:spPr/>
        <p:txBody>
          <a:bodyPr rtlCol="0"/>
          <a:lstStyle/>
          <a:p>
            <a:pPr rtl="0"/>
            <a:endParaRPr lang="lt-LT" dirty="0"/>
          </a:p>
        </p:txBody>
      </p:sp>
      <p:sp>
        <p:nvSpPr>
          <p:cNvPr id="7" name="6 skaidrės numerio vietos rezervavimo ženklas"/>
          <p:cNvSpPr>
            <a:spLocks noGrp="1"/>
          </p:cNvSpPr>
          <p:nvPr>
            <p:ph type="sldNum" sz="quarter" idx="12"/>
          </p:nvPr>
        </p:nvSpPr>
        <p:spPr/>
        <p:txBody>
          <a:bodyPr rtlCol="0"/>
          <a:lstStyle/>
          <a:p>
            <a:pPr rtl="0"/>
            <a:fld id="{BD266BE7-899D-4075-917F-DBDE33B6B692}" type="slidenum">
              <a:rPr lang="lt-LT" smtClean="0"/>
              <a:t>‹#›</a:t>
            </a:fld>
            <a:endParaRPr lang="lt-LT" dirty="0"/>
          </a:p>
        </p:txBody>
      </p:sp>
    </p:spTree>
    <p:extLst>
      <p:ext uri="{BB962C8B-B14F-4D97-AF65-F5344CB8AC3E}">
        <p14:creationId xmlns:p14="http://schemas.microsoft.com/office/powerpoint/2010/main" val="416136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stačiakampis"/>
          <p:cNvSpPr/>
          <p:nvPr/>
        </p:nvSpPr>
        <p:spPr>
          <a:xfrm>
            <a:off x="0" y="347472"/>
            <a:ext cx="12188952"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lt-LT" noProof="0" dirty="0"/>
          </a:p>
        </p:txBody>
      </p:sp>
      <p:pic>
        <p:nvPicPr>
          <p:cNvPr id="8" name="7 paveikslėlis"/>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invGray">
          <a:xfrm>
            <a:off x="0" y="457200"/>
            <a:ext cx="12188952" cy="1371257"/>
          </a:xfrm>
          <a:prstGeom prst="rect">
            <a:avLst/>
          </a:prstGeom>
        </p:spPr>
      </p:pic>
      <p:sp>
        <p:nvSpPr>
          <p:cNvPr id="2" name="1 pavadinimo vietos rezervavimo ženklas"/>
          <p:cNvSpPr>
            <a:spLocks noGrp="1"/>
          </p:cNvSpPr>
          <p:nvPr>
            <p:ph type="title"/>
          </p:nvPr>
        </p:nvSpPr>
        <p:spPr bwMode="black">
          <a:xfrm>
            <a:off x="1280160" y="466343"/>
            <a:ext cx="9628632" cy="1362113"/>
          </a:xfrm>
          <a:prstGeom prst="rect">
            <a:avLst/>
          </a:prstGeom>
        </p:spPr>
        <p:txBody>
          <a:bodyPr vert="horz" lIns="91440" tIns="45720" rIns="91440" bIns="45720" rtlCol="0" anchor="ctr">
            <a:normAutofit/>
          </a:bodyPr>
          <a:lstStyle/>
          <a:p>
            <a:pPr rtl="0"/>
            <a:r>
              <a:rPr lang="lt-LT" noProof="0" dirty="0"/>
              <a:t>Spustelėję </a:t>
            </a:r>
            <a:r>
              <a:rPr lang="lt-LT" noProof="0" dirty="0" err="1"/>
              <a:t>redag</a:t>
            </a:r>
            <a:r>
              <a:rPr lang="lt-LT" noProof="0" dirty="0"/>
              <a:t>. ruoš. pavad. stilių</a:t>
            </a:r>
          </a:p>
        </p:txBody>
      </p:sp>
      <p:sp>
        <p:nvSpPr>
          <p:cNvPr id="3" name="2 teksto vietos rezervavimo ženklas"/>
          <p:cNvSpPr>
            <a:spLocks noGrp="1"/>
          </p:cNvSpPr>
          <p:nvPr>
            <p:ph type="body" idx="1"/>
          </p:nvPr>
        </p:nvSpPr>
        <p:spPr>
          <a:xfrm>
            <a:off x="1280160" y="2190749"/>
            <a:ext cx="9628632" cy="3986213"/>
          </a:xfrm>
          <a:prstGeom prst="rect">
            <a:avLst/>
          </a:prstGeom>
        </p:spPr>
        <p:txBody>
          <a:bodyPr vert="horz" lIns="91440" tIns="45720" rIns="91440" bIns="45720" rtlCol="0">
            <a:normAutofit/>
          </a:bodyPr>
          <a:lstStyle/>
          <a:p>
            <a:pPr lvl="0"/>
            <a:r>
              <a:rPr lang="lt-LT" noProof="0" dirty="0"/>
              <a:t>Spustelėję </a:t>
            </a:r>
            <a:r>
              <a:rPr lang="lt-LT" noProof="0" dirty="0" err="1"/>
              <a:t>redag</a:t>
            </a:r>
            <a:r>
              <a:rPr lang="lt-LT" noProof="0" dirty="0"/>
              <a:t>. ruoš. teksto stilių</a:t>
            </a:r>
          </a:p>
          <a:p>
            <a:pPr lvl="1" rtl="0"/>
            <a:r>
              <a:rPr lang="lt-LT" noProof="0" dirty="0"/>
              <a:t>Antras lygis</a:t>
            </a:r>
          </a:p>
          <a:p>
            <a:pPr lvl="2" rtl="0"/>
            <a:r>
              <a:rPr lang="lt-LT" noProof="0" dirty="0"/>
              <a:t>Trečias lygis</a:t>
            </a:r>
          </a:p>
          <a:p>
            <a:pPr lvl="3" rtl="0"/>
            <a:r>
              <a:rPr lang="lt-LT" noProof="0" dirty="0"/>
              <a:t>Ketvirtas lygis</a:t>
            </a:r>
          </a:p>
          <a:p>
            <a:pPr lvl="4" rtl="0"/>
            <a:r>
              <a:rPr lang="lt-LT" noProof="0" dirty="0"/>
              <a:t>Penktas lygis</a:t>
            </a:r>
          </a:p>
          <a:p>
            <a:pPr lvl="5" rtl="0"/>
            <a:r>
              <a:rPr lang="lt-LT" noProof="0" dirty="0"/>
              <a:t>Šeštas</a:t>
            </a:r>
          </a:p>
          <a:p>
            <a:pPr lvl="6" rtl="0"/>
            <a:r>
              <a:rPr lang="lt-LT" noProof="0" dirty="0"/>
              <a:t>Septintas</a:t>
            </a:r>
          </a:p>
          <a:p>
            <a:pPr lvl="7" rtl="0"/>
            <a:r>
              <a:rPr lang="lt-LT" noProof="0" dirty="0"/>
              <a:t>Aštuntas</a:t>
            </a:r>
          </a:p>
          <a:p>
            <a:pPr lvl="8" rtl="0"/>
            <a:r>
              <a:rPr lang="lt-LT" noProof="0" dirty="0"/>
              <a:t>Devintas</a:t>
            </a:r>
          </a:p>
        </p:txBody>
      </p:sp>
      <p:sp>
        <p:nvSpPr>
          <p:cNvPr id="4" name="3 datos vietos rezervavimo ženklas"/>
          <p:cNvSpPr>
            <a:spLocks noGrp="1"/>
          </p:cNvSpPr>
          <p:nvPr>
            <p:ph type="dt" sz="half" idx="2"/>
          </p:nvPr>
        </p:nvSpPr>
        <p:spPr>
          <a:xfrm>
            <a:off x="1280160" y="6356350"/>
            <a:ext cx="1971947" cy="365125"/>
          </a:xfrm>
          <a:prstGeom prst="rect">
            <a:avLst/>
          </a:prstGeom>
        </p:spPr>
        <p:txBody>
          <a:bodyPr vert="horz" lIns="91440" tIns="45720" rIns="91440" bIns="45720" rtlCol="0" anchor="ctr"/>
          <a:lstStyle>
            <a:lvl1pPr algn="l">
              <a:defRPr sz="1200" baseline="0">
                <a:solidFill>
                  <a:schemeClr val="tx1"/>
                </a:solidFill>
              </a:defRPr>
            </a:lvl1pPr>
          </a:lstStyle>
          <a:p>
            <a:fld id="{F3D5A76E-E603-44F2-9232-79AFB0ACB26A}" type="datetime1">
              <a:rPr lang="lt-LT" noProof="0" smtClean="0"/>
              <a:t>2020.04.15</a:t>
            </a:fld>
            <a:endParaRPr lang="lt-LT" noProof="0" dirty="0"/>
          </a:p>
        </p:txBody>
      </p:sp>
      <p:sp>
        <p:nvSpPr>
          <p:cNvPr id="5" name="4 poraštės vietos rezervavimo ženklas"/>
          <p:cNvSpPr>
            <a:spLocks noGrp="1"/>
          </p:cNvSpPr>
          <p:nvPr>
            <p:ph type="ftr" sz="quarter" idx="3"/>
          </p:nvPr>
        </p:nvSpPr>
        <p:spPr>
          <a:xfrm>
            <a:off x="3252107" y="6356350"/>
            <a:ext cx="5687786" cy="365125"/>
          </a:xfrm>
          <a:prstGeom prst="rect">
            <a:avLst/>
          </a:prstGeom>
        </p:spPr>
        <p:txBody>
          <a:bodyPr vert="horz" lIns="91440" tIns="45720" rIns="91440" bIns="45720" rtlCol="0" anchor="ctr"/>
          <a:lstStyle>
            <a:lvl1pPr algn="ctr">
              <a:defRPr sz="1200" baseline="0">
                <a:solidFill>
                  <a:schemeClr val="tx1"/>
                </a:solidFill>
              </a:defRPr>
            </a:lvl1pPr>
          </a:lstStyle>
          <a:p>
            <a:pPr rtl="0"/>
            <a:endParaRPr lang="lt-LT" noProof="0" dirty="0"/>
          </a:p>
        </p:txBody>
      </p:sp>
      <p:sp>
        <p:nvSpPr>
          <p:cNvPr id="6" name="5 skaidrės numerio vietos rezervavimo ženklas"/>
          <p:cNvSpPr>
            <a:spLocks noGrp="1"/>
          </p:cNvSpPr>
          <p:nvPr>
            <p:ph type="sldNum" sz="quarter" idx="4"/>
          </p:nvPr>
        </p:nvSpPr>
        <p:spPr>
          <a:xfrm>
            <a:off x="8939894" y="6356350"/>
            <a:ext cx="1968898" cy="365125"/>
          </a:xfrm>
          <a:prstGeom prst="rect">
            <a:avLst/>
          </a:prstGeom>
        </p:spPr>
        <p:txBody>
          <a:bodyPr vert="horz" lIns="91440" tIns="45720" rIns="91440" bIns="45720" rtlCol="0" anchor="ctr"/>
          <a:lstStyle>
            <a:lvl1pPr algn="r">
              <a:defRPr sz="1200" baseline="0">
                <a:solidFill>
                  <a:schemeClr val="tx1"/>
                </a:solidFill>
              </a:defRPr>
            </a:lvl1pPr>
          </a:lstStyle>
          <a:p>
            <a:pPr rtl="0"/>
            <a:fld id="{BD266BE7-899D-4075-917F-DBDE33B6B692}" type="slidenum">
              <a:rPr lang="lt-LT" noProof="0" smtClean="0"/>
              <a:pPr/>
              <a:t>‹#›</a:t>
            </a:fld>
            <a:endParaRPr lang="lt-LT" noProof="0" dirty="0"/>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5000"/>
        </a:lnSpc>
        <a:spcBef>
          <a:spcPct val="0"/>
        </a:spcBef>
        <a:buNone/>
        <a:defRPr sz="3000"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pavadinimas"/>
          <p:cNvSpPr>
            <a:spLocks noGrp="1"/>
          </p:cNvSpPr>
          <p:nvPr>
            <p:ph type="ctrTitle"/>
          </p:nvPr>
        </p:nvSpPr>
        <p:spPr>
          <a:xfrm>
            <a:off x="3175198" y="1943842"/>
            <a:ext cx="9016801" cy="2387600"/>
          </a:xfrm>
        </p:spPr>
        <p:txBody>
          <a:bodyPr rtlCol="0"/>
          <a:lstStyle/>
          <a:p>
            <a:pPr rtl="0"/>
            <a:r>
              <a:rPr lang="lt-LT" dirty="0" smtClean="0"/>
              <a:t>Mokausi mokytis namuose</a:t>
            </a:r>
            <a:endParaRPr lang="lt-LT" dirty="0"/>
          </a:p>
        </p:txBody>
      </p:sp>
      <p:sp>
        <p:nvSpPr>
          <p:cNvPr id="3" name="2 paantraštė"/>
          <p:cNvSpPr>
            <a:spLocks noGrp="1"/>
          </p:cNvSpPr>
          <p:nvPr>
            <p:ph type="subTitle" idx="1"/>
          </p:nvPr>
        </p:nvSpPr>
        <p:spPr/>
        <p:txBody>
          <a:bodyPr rtlCol="0"/>
          <a:lstStyle/>
          <a:p>
            <a:pPr rtl="0"/>
            <a:r>
              <a:rPr lang="lt-LT" dirty="0" smtClean="0"/>
              <a:t>Praktiniai patarimai mokiniams, besimokantiems nuotoliniu būdu</a:t>
            </a:r>
            <a:endParaRPr lang="lt-LT" dirty="0"/>
          </a:p>
        </p:txBody>
      </p:sp>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482600" y="466343"/>
            <a:ext cx="11290300" cy="1362113"/>
          </a:xfrm>
        </p:spPr>
        <p:txBody>
          <a:bodyPr>
            <a:normAutofit/>
          </a:bodyPr>
          <a:lstStyle/>
          <a:p>
            <a:pPr algn="ctr"/>
            <a:r>
              <a:rPr lang="lt-LT" sz="4000" dirty="0" smtClean="0"/>
              <a:t> PLANUOJU MOKYMOSI LAIKĄ</a:t>
            </a:r>
            <a:endParaRPr lang="lt-LT" sz="4000" dirty="0"/>
          </a:p>
        </p:txBody>
      </p:sp>
      <p:sp>
        <p:nvSpPr>
          <p:cNvPr id="3" name="Turinio vietos rezervavimo ženklas 2"/>
          <p:cNvSpPr>
            <a:spLocks noGrp="1"/>
          </p:cNvSpPr>
          <p:nvPr>
            <p:ph idx="1"/>
          </p:nvPr>
        </p:nvSpPr>
        <p:spPr>
          <a:xfrm>
            <a:off x="723900" y="2152649"/>
            <a:ext cx="10426192" cy="2673351"/>
          </a:xfrm>
        </p:spPr>
        <p:txBody>
          <a:bodyPr>
            <a:noAutofit/>
          </a:bodyPr>
          <a:lstStyle/>
          <a:p>
            <a:pPr algn="just"/>
            <a:r>
              <a:rPr lang="lt-LT" sz="3200" dirty="0" smtClean="0"/>
              <a:t>Kasdien atsiųsiu užduotis įvairių dalykų mokymuisi. Suskaičiuok, kelias jų turėsi atlikti šiandien ir atskirame popieriaus lape pasižymėk brūkšneliais, skaitmenimis, simboliais, žodžiais ir kt. Kaskart atlikęs vieną jų, pažymėtame lape vieną ženklą nubrauk. </a:t>
            </a:r>
            <a:endParaRPr lang="lt-LT" sz="3200" dirty="0"/>
          </a:p>
        </p:txBody>
      </p:sp>
      <p:graphicFrame>
        <p:nvGraphicFramePr>
          <p:cNvPr id="4" name="Lentelė 3"/>
          <p:cNvGraphicFramePr>
            <a:graphicFrameLocks noGrp="1"/>
          </p:cNvGraphicFramePr>
          <p:nvPr>
            <p:extLst>
              <p:ext uri="{D42A27DB-BD31-4B8C-83A1-F6EECF244321}">
                <p14:modId xmlns:p14="http://schemas.microsoft.com/office/powerpoint/2010/main" val="2026567482"/>
              </p:ext>
            </p:extLst>
          </p:nvPr>
        </p:nvGraphicFramePr>
        <p:xfrm>
          <a:off x="1856509" y="5042284"/>
          <a:ext cx="7823199" cy="1532121"/>
        </p:xfrm>
        <a:graphic>
          <a:graphicData uri="http://schemas.openxmlformats.org/drawingml/2006/table">
            <a:tbl>
              <a:tblPr firstRow="1" bandRow="1">
                <a:tableStyleId>{3B4B98B0-60AC-42C2-AFA5-B58CD77FA1E5}</a:tableStyleId>
              </a:tblPr>
              <a:tblGrid>
                <a:gridCol w="2607733">
                  <a:extLst>
                    <a:ext uri="{9D8B030D-6E8A-4147-A177-3AD203B41FA5}">
                      <a16:colId xmlns:a16="http://schemas.microsoft.com/office/drawing/2014/main" xmlns="" val="2342259933"/>
                    </a:ext>
                  </a:extLst>
                </a:gridCol>
                <a:gridCol w="2607733">
                  <a:extLst>
                    <a:ext uri="{9D8B030D-6E8A-4147-A177-3AD203B41FA5}">
                      <a16:colId xmlns:a16="http://schemas.microsoft.com/office/drawing/2014/main" xmlns="" val="3848138692"/>
                    </a:ext>
                  </a:extLst>
                </a:gridCol>
                <a:gridCol w="2607733">
                  <a:extLst>
                    <a:ext uri="{9D8B030D-6E8A-4147-A177-3AD203B41FA5}">
                      <a16:colId xmlns:a16="http://schemas.microsoft.com/office/drawing/2014/main" xmlns="" val="3227390797"/>
                    </a:ext>
                  </a:extLst>
                </a:gridCol>
              </a:tblGrid>
              <a:tr h="296506">
                <a:tc>
                  <a:txBody>
                    <a:bodyPr/>
                    <a:lstStyle/>
                    <a:p>
                      <a:pPr algn="ctr"/>
                      <a:r>
                        <a:rPr lang="lt-LT" sz="2400" dirty="0" smtClean="0"/>
                        <a:t>Lietuvių kalba</a:t>
                      </a:r>
                      <a:endParaRPr lang="lt-LT" sz="2400" dirty="0"/>
                    </a:p>
                  </a:txBody>
                  <a:tcPr/>
                </a:tc>
                <a:tc>
                  <a:txBody>
                    <a:bodyPr/>
                    <a:lstStyle/>
                    <a:p>
                      <a:pPr algn="ctr"/>
                      <a:r>
                        <a:rPr lang="lt-LT" sz="2400" dirty="0" smtClean="0"/>
                        <a:t>Matematika</a:t>
                      </a:r>
                      <a:endParaRPr lang="lt-LT" sz="2400" dirty="0"/>
                    </a:p>
                  </a:txBody>
                  <a:tcPr/>
                </a:tc>
                <a:tc>
                  <a:txBody>
                    <a:bodyPr/>
                    <a:lstStyle/>
                    <a:p>
                      <a:pPr algn="ctr"/>
                      <a:r>
                        <a:rPr lang="lt-LT" sz="2400" dirty="0" smtClean="0"/>
                        <a:t>Anglų</a:t>
                      </a:r>
                      <a:r>
                        <a:rPr lang="lt-LT" sz="2400" baseline="0" dirty="0" smtClean="0"/>
                        <a:t> kalba</a:t>
                      </a:r>
                      <a:endParaRPr lang="lt-LT" sz="2400" dirty="0"/>
                    </a:p>
                  </a:txBody>
                  <a:tcPr/>
                </a:tc>
                <a:extLst>
                  <a:ext uri="{0D108BD9-81ED-4DB2-BD59-A6C34878D82A}">
                    <a16:rowId xmlns:a16="http://schemas.microsoft.com/office/drawing/2014/main" xmlns="" val="2088929916"/>
                  </a:ext>
                </a:extLst>
              </a:tr>
              <a:tr h="296506">
                <a:tc gridSpan="3">
                  <a:txBody>
                    <a:bodyPr/>
                    <a:lstStyle/>
                    <a:p>
                      <a:pPr algn="ctr"/>
                      <a:r>
                        <a:rPr lang="lt-LT" sz="2400" dirty="0" smtClean="0"/>
                        <a:t>Kiek užduočių</a:t>
                      </a:r>
                      <a:r>
                        <a:rPr lang="lt-LT" sz="2400" baseline="0" dirty="0" smtClean="0"/>
                        <a:t> turiu atlikti ?</a:t>
                      </a:r>
                      <a:endParaRPr lang="lt-LT" sz="2400" dirty="0"/>
                    </a:p>
                  </a:txBody>
                  <a:tcPr/>
                </a:tc>
                <a:tc hMerge="1">
                  <a:txBody>
                    <a:bodyPr/>
                    <a:lstStyle/>
                    <a:p>
                      <a:endParaRPr lang="lt-LT" dirty="0"/>
                    </a:p>
                  </a:txBody>
                  <a:tcPr/>
                </a:tc>
                <a:tc hMerge="1">
                  <a:txBody>
                    <a:bodyPr/>
                    <a:lstStyle/>
                    <a:p>
                      <a:endParaRPr lang="lt-LT" dirty="0"/>
                    </a:p>
                  </a:txBody>
                  <a:tcPr/>
                </a:tc>
                <a:extLst>
                  <a:ext uri="{0D108BD9-81ED-4DB2-BD59-A6C34878D82A}">
                    <a16:rowId xmlns:a16="http://schemas.microsoft.com/office/drawing/2014/main" xmlns="" val="2177812249"/>
                  </a:ext>
                </a:extLst>
              </a:tr>
              <a:tr h="617721">
                <a:tc>
                  <a:txBody>
                    <a:bodyPr/>
                    <a:lstStyle/>
                    <a:p>
                      <a:endParaRPr lang="lt-LT" sz="2400" dirty="0"/>
                    </a:p>
                  </a:txBody>
                  <a:tcPr/>
                </a:tc>
                <a:tc>
                  <a:txBody>
                    <a:bodyPr/>
                    <a:lstStyle/>
                    <a:p>
                      <a:endParaRPr lang="lt-LT" sz="2400" strike="noStrike" dirty="0"/>
                    </a:p>
                  </a:txBody>
                  <a:tcPr/>
                </a:tc>
                <a:tc>
                  <a:txBody>
                    <a:bodyPr/>
                    <a:lstStyle/>
                    <a:p>
                      <a:endParaRPr lang="lt-LT" sz="2400" dirty="0"/>
                    </a:p>
                  </a:txBody>
                  <a:tcPr/>
                </a:tc>
                <a:extLst>
                  <a:ext uri="{0D108BD9-81ED-4DB2-BD59-A6C34878D82A}">
                    <a16:rowId xmlns:a16="http://schemas.microsoft.com/office/drawing/2014/main" xmlns="" val="1414719662"/>
                  </a:ext>
                </a:extLst>
              </a:tr>
            </a:tbl>
          </a:graphicData>
        </a:graphic>
      </p:graphicFrame>
      <p:sp>
        <p:nvSpPr>
          <p:cNvPr id="5" name="5 kampų žvaigždė 4"/>
          <p:cNvSpPr/>
          <p:nvPr/>
        </p:nvSpPr>
        <p:spPr>
          <a:xfrm>
            <a:off x="2105890" y="6031346"/>
            <a:ext cx="461819" cy="42487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6" name="5 kampų žvaigždė 5"/>
          <p:cNvSpPr/>
          <p:nvPr/>
        </p:nvSpPr>
        <p:spPr>
          <a:xfrm>
            <a:off x="2567709" y="6031346"/>
            <a:ext cx="461819" cy="42487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pic>
        <p:nvPicPr>
          <p:cNvPr id="8" name="Paveikslėlis 7"/>
          <p:cNvPicPr>
            <a:picLocks noChangeAspect="1"/>
          </p:cNvPicPr>
          <p:nvPr/>
        </p:nvPicPr>
        <p:blipFill>
          <a:blip r:embed="rId2"/>
          <a:stretch>
            <a:fillRect/>
          </a:stretch>
        </p:blipFill>
        <p:spPr>
          <a:xfrm>
            <a:off x="5269277" y="5986785"/>
            <a:ext cx="512108" cy="469433"/>
          </a:xfrm>
          <a:prstGeom prst="rect">
            <a:avLst/>
          </a:prstGeom>
        </p:spPr>
      </p:pic>
      <p:pic>
        <p:nvPicPr>
          <p:cNvPr id="9" name="Paveikslėlis 8"/>
          <p:cNvPicPr>
            <a:picLocks noChangeAspect="1"/>
          </p:cNvPicPr>
          <p:nvPr/>
        </p:nvPicPr>
        <p:blipFill>
          <a:blip r:embed="rId2"/>
          <a:stretch>
            <a:fillRect/>
          </a:stretch>
        </p:blipFill>
        <p:spPr>
          <a:xfrm>
            <a:off x="7988229" y="6031346"/>
            <a:ext cx="512108" cy="469433"/>
          </a:xfrm>
          <a:prstGeom prst="rect">
            <a:avLst/>
          </a:prstGeom>
        </p:spPr>
      </p:pic>
    </p:spTree>
    <p:extLst>
      <p:ext uri="{BB962C8B-B14F-4D97-AF65-F5344CB8AC3E}">
        <p14:creationId xmlns:p14="http://schemas.microsoft.com/office/powerpoint/2010/main" val="141874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 pavadinimas"/>
          <p:cNvSpPr>
            <a:spLocks noGrp="1"/>
          </p:cNvSpPr>
          <p:nvPr>
            <p:ph type="title"/>
          </p:nvPr>
        </p:nvSpPr>
        <p:spPr>
          <a:xfrm>
            <a:off x="292100" y="466343"/>
            <a:ext cx="11899900" cy="1362113"/>
          </a:xfrm>
        </p:spPr>
        <p:txBody>
          <a:bodyPr rtlCol="0">
            <a:normAutofit/>
          </a:bodyPr>
          <a:lstStyle/>
          <a:p>
            <a:pPr algn="ctr" rtl="0"/>
            <a:r>
              <a:rPr lang="lt-LT" sz="4000" dirty="0" smtClean="0"/>
              <a:t>UŽDUOTYJE PASIŽYMIU VEIKSMUS, KURIUOS ATLIKSIU</a:t>
            </a:r>
            <a:endParaRPr lang="lt-LT" sz="4000" dirty="0"/>
          </a:p>
        </p:txBody>
      </p:sp>
      <p:sp>
        <p:nvSpPr>
          <p:cNvPr id="14" name="2 turinio vietos rezervavimo ženklas"/>
          <p:cNvSpPr>
            <a:spLocks noGrp="1"/>
          </p:cNvSpPr>
          <p:nvPr>
            <p:ph idx="1"/>
          </p:nvPr>
        </p:nvSpPr>
        <p:spPr>
          <a:xfrm>
            <a:off x="190500" y="2190749"/>
            <a:ext cx="11798300" cy="4362451"/>
          </a:xfrm>
        </p:spPr>
        <p:txBody>
          <a:bodyPr rtlCol="0">
            <a:normAutofit/>
          </a:bodyPr>
          <a:lstStyle/>
          <a:p>
            <a:pPr rtl="0"/>
            <a:r>
              <a:rPr lang="lt-LT" sz="3200" dirty="0" smtClean="0"/>
              <a:t>Atidžiai perskaityk užduotį. Skirtingų spalvų flomasteriais pasižymėk, ką turėsi padaryti atlikdamas šią užduotį. Tik įsitikinęs, kad atlikai visus veiksmus, imkis kitos.</a:t>
            </a:r>
            <a:endParaRPr lang="lt-LT" sz="3200" dirty="0"/>
          </a:p>
        </p:txBody>
      </p:sp>
      <p:pic>
        <p:nvPicPr>
          <p:cNvPr id="2" name="Paveikslėlis 1"/>
          <p:cNvPicPr>
            <a:picLocks noChangeAspect="1"/>
          </p:cNvPicPr>
          <p:nvPr/>
        </p:nvPicPr>
        <p:blipFill>
          <a:blip r:embed="rId3"/>
          <a:stretch>
            <a:fillRect/>
          </a:stretch>
        </p:blipFill>
        <p:spPr>
          <a:xfrm>
            <a:off x="641350" y="3863974"/>
            <a:ext cx="10896600" cy="2028440"/>
          </a:xfrm>
          <a:prstGeom prst="rect">
            <a:avLst/>
          </a:prstGeom>
        </p:spPr>
      </p:pic>
    </p:spTree>
    <p:extLst>
      <p:ext uri="{BB962C8B-B14F-4D97-AF65-F5344CB8AC3E}">
        <p14:creationId xmlns:p14="http://schemas.microsoft.com/office/powerpoint/2010/main" val="144035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pPr algn="ctr"/>
            <a:r>
              <a:rPr lang="lt-LT" sz="4000" dirty="0" smtClean="0"/>
              <a:t>GERA PAGALBA </a:t>
            </a:r>
            <a:r>
              <a:rPr lang="en-GB" sz="4000" dirty="0" smtClean="0"/>
              <a:t>= </a:t>
            </a:r>
            <a:r>
              <a:rPr lang="lt-LT" sz="4000" dirty="0" smtClean="0"/>
              <a:t>PADĖK RASTI BŪDĄ </a:t>
            </a:r>
            <a:endParaRPr lang="lt-LT" sz="4000" dirty="0"/>
          </a:p>
        </p:txBody>
      </p:sp>
      <p:sp>
        <p:nvSpPr>
          <p:cNvPr id="3" name="Turinio vietos rezervavimo ženklas 2"/>
          <p:cNvSpPr>
            <a:spLocks noGrp="1"/>
          </p:cNvSpPr>
          <p:nvPr>
            <p:ph idx="1"/>
          </p:nvPr>
        </p:nvSpPr>
        <p:spPr>
          <a:xfrm>
            <a:off x="393700" y="2190749"/>
            <a:ext cx="11468100" cy="2787651"/>
          </a:xfrm>
        </p:spPr>
        <p:txBody>
          <a:bodyPr>
            <a:normAutofit/>
          </a:bodyPr>
          <a:lstStyle/>
          <a:p>
            <a:pPr algn="just"/>
            <a:r>
              <a:rPr lang="lt-LT" sz="3200" dirty="0" smtClean="0"/>
              <a:t>Suaugusiųjų ar draugų pagalbos prašyk susidūręs su užduoties atlikimo sunkumais. Gera pagalba tokia, kai padedama rasti informacijos sunkumams įveikti šaltinis (atmintinės, gyvenimiški pavyzdžiai, paveikslėliai, patikimi šaltiniai internete ir kt.) arba užduotį atliekate diskutuodami ar tardamiesi su draugu. </a:t>
            </a:r>
          </a:p>
        </p:txBody>
      </p:sp>
    </p:spTree>
    <p:extLst>
      <p:ext uri="{BB962C8B-B14F-4D97-AF65-F5344CB8AC3E}">
        <p14:creationId xmlns:p14="http://schemas.microsoft.com/office/powerpoint/2010/main" val="1636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pPr algn="ctr"/>
            <a:r>
              <a:rPr lang="lt-LT" sz="4000" dirty="0" smtClean="0">
                <a:solidFill>
                  <a:srgbClr val="E5E6DA"/>
                </a:solidFill>
              </a:rPr>
              <a:t> KLAIDŲ TAISYMUI PASITELKIU MOKYTOJO KOMENTARUS</a:t>
            </a:r>
            <a:endParaRPr lang="lt-LT" dirty="0"/>
          </a:p>
        </p:txBody>
      </p:sp>
      <p:sp>
        <p:nvSpPr>
          <p:cNvPr id="3" name="Turinio vietos rezervavimo ženklas 2"/>
          <p:cNvSpPr>
            <a:spLocks noGrp="1"/>
          </p:cNvSpPr>
          <p:nvPr>
            <p:ph idx="1"/>
          </p:nvPr>
        </p:nvSpPr>
        <p:spPr>
          <a:xfrm>
            <a:off x="393700" y="2190749"/>
            <a:ext cx="11391900" cy="3986213"/>
          </a:xfrm>
        </p:spPr>
        <p:txBody>
          <a:bodyPr>
            <a:normAutofit/>
          </a:bodyPr>
          <a:lstStyle/>
          <a:p>
            <a:pPr algn="just"/>
            <a:r>
              <a:rPr lang="lt-LT" sz="3200" dirty="0" smtClean="0"/>
              <a:t>Atlikęs užduotis, pasitikrink. Pagirtina, jei bent vieną rasi ir ištaisysi PATS. Suaugusieji tau padėtų mokytis, jei </a:t>
            </a:r>
            <a:r>
              <a:rPr lang="lt-LT" sz="3200" b="1" dirty="0" smtClean="0"/>
              <a:t>nurodytų</a:t>
            </a:r>
            <a:r>
              <a:rPr lang="lt-LT" sz="3200" dirty="0" smtClean="0"/>
              <a:t> pastebėtų klaidų </a:t>
            </a:r>
            <a:r>
              <a:rPr lang="lt-LT" sz="3200" b="1" dirty="0" smtClean="0"/>
              <a:t>skaičių</a:t>
            </a:r>
            <a:r>
              <a:rPr lang="lt-LT" sz="3200" dirty="0" smtClean="0"/>
              <a:t>, bet ne parodytų jas. Mokytojo komentaras padės jas atrasti ir ištaisyti. Atmink, visi mokosi iš klaidų. Geriausiai – iš savų </a:t>
            </a:r>
            <a:r>
              <a:rPr lang="lt-LT" sz="3200" dirty="0" smtClean="0">
                <a:sym typeface="Wingdings" panose="05000000000000000000" pitchFamily="2" charset="2"/>
              </a:rPr>
              <a:t></a:t>
            </a:r>
            <a:endParaRPr lang="lt-LT" sz="3200" dirty="0"/>
          </a:p>
        </p:txBody>
      </p:sp>
    </p:spTree>
    <p:extLst>
      <p:ext uri="{BB962C8B-B14F-4D97-AF65-F5344CB8AC3E}">
        <p14:creationId xmlns:p14="http://schemas.microsoft.com/office/powerpoint/2010/main" val="405501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r>
              <a:rPr lang="lt-LT" sz="4000" dirty="0" smtClean="0"/>
              <a:t>PAPASAKOJU ŠEIMOS NARIAMS, KO IŠMOKAU</a:t>
            </a:r>
            <a:endParaRPr lang="lt-LT" sz="4000" dirty="0"/>
          </a:p>
        </p:txBody>
      </p:sp>
      <p:sp>
        <p:nvSpPr>
          <p:cNvPr id="3" name="Turinio vietos rezervavimo ženklas 2"/>
          <p:cNvSpPr>
            <a:spLocks noGrp="1"/>
          </p:cNvSpPr>
          <p:nvPr>
            <p:ph idx="1"/>
          </p:nvPr>
        </p:nvSpPr>
        <p:spPr/>
        <p:txBody>
          <a:bodyPr>
            <a:normAutofit/>
          </a:bodyPr>
          <a:lstStyle/>
          <a:p>
            <a:pPr algn="just"/>
            <a:r>
              <a:rPr lang="lt-LT" sz="3200" dirty="0" smtClean="0"/>
              <a:t>Pasakodamas suprasi, ko atlikdamas užduotis išmokai ar sužinojai.</a:t>
            </a:r>
            <a:r>
              <a:rPr lang="lt-LT" sz="3200" dirty="0"/>
              <a:t> </a:t>
            </a:r>
            <a:r>
              <a:rPr lang="lt-LT" sz="3200" dirty="0" smtClean="0"/>
              <a:t>Tėvelių pagyrimų esi vertas visada, jei atlikai visas suplanuotas užduotis ir stengeisi įveikti visus sunkumus.</a:t>
            </a:r>
            <a:endParaRPr lang="lt-LT" sz="3200" dirty="0"/>
          </a:p>
        </p:txBody>
      </p:sp>
    </p:spTree>
    <p:extLst>
      <p:ext uri="{BB962C8B-B14F-4D97-AF65-F5344CB8AC3E}">
        <p14:creationId xmlns:p14="http://schemas.microsoft.com/office/powerpoint/2010/main" val="239383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rot="10800000" flipV="1">
            <a:off x="3644897" y="1930400"/>
            <a:ext cx="6790579" cy="1440874"/>
          </a:xfrm>
        </p:spPr>
        <p:txBody>
          <a:bodyPr>
            <a:normAutofit/>
          </a:bodyPr>
          <a:lstStyle/>
          <a:p>
            <a:pPr algn="ctr"/>
            <a:r>
              <a:rPr lang="lt-LT" sz="4000" dirty="0" smtClean="0"/>
              <a:t>Patarimus išbandyk kasdien </a:t>
            </a:r>
            <a:r>
              <a:rPr lang="lt-LT" sz="4000" smtClean="0"/>
              <a:t>po vieną.</a:t>
            </a:r>
            <a:endParaRPr lang="lt-LT" sz="4000" dirty="0"/>
          </a:p>
        </p:txBody>
      </p:sp>
      <p:sp>
        <p:nvSpPr>
          <p:cNvPr id="3" name="Teksto vietos rezervavimo ženklas 2"/>
          <p:cNvSpPr>
            <a:spLocks noGrp="1"/>
          </p:cNvSpPr>
          <p:nvPr>
            <p:ph type="body" idx="1"/>
          </p:nvPr>
        </p:nvSpPr>
        <p:spPr/>
        <p:txBody>
          <a:bodyPr/>
          <a:lstStyle/>
          <a:p>
            <a:pPr algn="ctr"/>
            <a:r>
              <a:rPr lang="lt-LT" dirty="0" smtClean="0"/>
              <a:t>Kėdainių švietimo pagalbos tarnyba</a:t>
            </a:r>
          </a:p>
          <a:p>
            <a:pPr algn="ctr"/>
            <a:r>
              <a:rPr lang="lt-LT" dirty="0" smtClean="0"/>
              <a:t>2020-04-03</a:t>
            </a:r>
            <a:endParaRPr lang="lt-LT" dirty="0"/>
          </a:p>
        </p:txBody>
      </p:sp>
    </p:spTree>
    <p:extLst>
      <p:ext uri="{BB962C8B-B14F-4D97-AF65-F5344CB8AC3E}">
        <p14:creationId xmlns:p14="http://schemas.microsoft.com/office/powerpoint/2010/main" val="3632757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Mokomieji dalykai 16 x 9">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0525614_TF03462902" id="{52BF1387-3612-44DA-B752-C1B3454693E7}" vid="{A592436D-5768-428C-9034-5DF9C84D6C15}"/>
    </a:ext>
  </a:extLst>
</a:theme>
</file>

<file path=ppt/theme/theme2.xml><?xml version="1.0" encoding="utf-8"?>
<a:theme xmlns:a="http://schemas.openxmlformats.org/drawingml/2006/main" name="„Office“ tema">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tf03462902</Template>
  <TotalTime>494</TotalTime>
  <Words>251</Words>
  <Application>Microsoft Office PowerPoint</Application>
  <PresentationFormat>Plačiaekranė</PresentationFormat>
  <Paragraphs>21</Paragraphs>
  <Slides>7</Slides>
  <Notes>2</Notes>
  <HiddenSlides>0</HiddenSlides>
  <MMClips>0</MMClips>
  <ScaleCrop>false</ScaleCrop>
  <HeadingPairs>
    <vt:vector size="6" baseType="variant">
      <vt:variant>
        <vt:lpstr>Naudojami šriftai</vt:lpstr>
      </vt:variant>
      <vt:variant>
        <vt:i4>2</vt:i4>
      </vt:variant>
      <vt:variant>
        <vt:lpstr>Tema</vt:lpstr>
      </vt:variant>
      <vt:variant>
        <vt:i4>1</vt:i4>
      </vt:variant>
      <vt:variant>
        <vt:lpstr>Skaidrių pavadinimai</vt:lpstr>
      </vt:variant>
      <vt:variant>
        <vt:i4>7</vt:i4>
      </vt:variant>
    </vt:vector>
  </HeadingPairs>
  <TitlesOfParts>
    <vt:vector size="10" baseType="lpstr">
      <vt:lpstr>Calibri</vt:lpstr>
      <vt:lpstr>Wingdings</vt:lpstr>
      <vt:lpstr>Mokomieji dalykai 16 x 9</vt:lpstr>
      <vt:lpstr>Mokausi mokytis namuose</vt:lpstr>
      <vt:lpstr> PLANUOJU MOKYMOSI LAIKĄ</vt:lpstr>
      <vt:lpstr>UŽDUOTYJE PASIŽYMIU VEIKSMUS, KURIUOS ATLIKSIU</vt:lpstr>
      <vt:lpstr>GERA PAGALBA = PADĖK RASTI BŪDĄ </vt:lpstr>
      <vt:lpstr> KLAIDŲ TAISYMUI PASITELKIU MOKYTOJO KOMENTARUS</vt:lpstr>
      <vt:lpstr>PAPASAKOJU ŠEIMOS NARIAMS, KO IŠMOKAU</vt:lpstr>
      <vt:lpstr>Patarimus išbandyk kasdien po vieną.</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Mokau mokytis namuose</dc:title>
  <dc:creator>Gitana</dc:creator>
  <cp:lastModifiedBy>Direktore</cp:lastModifiedBy>
  <cp:revision>22</cp:revision>
  <dcterms:created xsi:type="dcterms:W3CDTF">2020-03-30T08:40:52Z</dcterms:created>
  <dcterms:modified xsi:type="dcterms:W3CDTF">2020-04-15T09:45:01Z</dcterms:modified>
</cp:coreProperties>
</file>